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3"/>
    <p:sldMasterId id="2147483678" r:id="rId4"/>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Geo"/>
      <p:regular r:id="rId49"/>
      <p:italic r:id="rId50"/>
    </p:embeddedFont>
    <p:embeddedFont>
      <p:font typeface="Lato"/>
      <p:regular r:id="rId51"/>
      <p:bold r:id="rId52"/>
      <p:italic r:id="rId53"/>
      <p:boldItalic r:id="rId54"/>
    </p:embeddedFont>
    <p:embeddedFont>
      <p:font typeface="Fjalla One"/>
      <p:regular r:id="rId55"/>
    </p:embeddedFont>
    <p:embeddedFont>
      <p:font typeface="Abel"/>
      <p:regular r:id="rId56"/>
    </p:embeddedFont>
    <p:embeddedFont>
      <p:font typeface="Ropa Sans"/>
      <p:regular r:id="rId57"/>
      <p:italic r:id="rId58"/>
    </p:embeddedFont>
    <p:embeddedFont>
      <p:font typeface="Iceland"/>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Geo-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regular.fntdata"/><Relationship Id="rId50" Type="http://schemas.openxmlformats.org/officeDocument/2006/relationships/font" Target="fonts/Geo-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4.xml"/><Relationship Id="rId55" Type="http://schemas.openxmlformats.org/officeDocument/2006/relationships/font" Target="fonts/FjallaOne-regular.fntdata"/><Relationship Id="rId10" Type="http://schemas.openxmlformats.org/officeDocument/2006/relationships/slide" Target="slides/slide3.xml"/><Relationship Id="rId54" Type="http://schemas.openxmlformats.org/officeDocument/2006/relationships/font" Target="fonts/Lato-boldItalic.fntdata"/><Relationship Id="rId13" Type="http://schemas.openxmlformats.org/officeDocument/2006/relationships/slide" Target="slides/slide6.xml"/><Relationship Id="rId57" Type="http://schemas.openxmlformats.org/officeDocument/2006/relationships/font" Target="fonts/RopaSans-regular.fntdata"/><Relationship Id="rId12" Type="http://schemas.openxmlformats.org/officeDocument/2006/relationships/slide" Target="slides/slide5.xml"/><Relationship Id="rId56" Type="http://schemas.openxmlformats.org/officeDocument/2006/relationships/font" Target="fonts/Abel-regular.fntdata"/><Relationship Id="rId15" Type="http://schemas.openxmlformats.org/officeDocument/2006/relationships/slide" Target="slides/slide8.xml"/><Relationship Id="rId59" Type="http://schemas.openxmlformats.org/officeDocument/2006/relationships/font" Target="fonts/Iceland-regular.fntdata"/><Relationship Id="rId14" Type="http://schemas.openxmlformats.org/officeDocument/2006/relationships/slide" Target="slides/slide7.xml"/><Relationship Id="rId58" Type="http://schemas.openxmlformats.org/officeDocument/2006/relationships/font" Target="fonts/Ropa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3PM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newark central post office</a:t>
            </a:r>
            <a:endParaRPr/>
          </a:p>
          <a:p>
            <a:pPr indent="0" lvl="0" marL="0" rtl="0">
              <a:spcBef>
                <a:spcPts val="0"/>
              </a:spcBef>
              <a:spcAft>
                <a:spcPts val="0"/>
              </a:spcAft>
              <a:buNone/>
            </a:pPr>
            <a:r>
              <a:rPr lang="en"/>
              <a:t>avatar</a:t>
            </a:r>
            <a:endParaRPr/>
          </a:p>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REVIEW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everyone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An activity that has:</a:t>
            </a:r>
            <a:endParaRPr/>
          </a:p>
          <a:p>
            <a:pPr indent="0" lvl="0" marL="0">
              <a:spcBef>
                <a:spcPts val="0"/>
              </a:spcBef>
              <a:spcAft>
                <a:spcPts val="0"/>
              </a:spcAft>
              <a:buClr>
                <a:schemeClr val="dk1"/>
              </a:buClr>
              <a:buSzPts val="1100"/>
              <a:buFont typeface="Arial"/>
              <a:buNone/>
            </a:pPr>
            <a:r>
              <a:rPr lang="en"/>
              <a:t>-at least 1 player</a:t>
            </a:r>
            <a:endParaRPr/>
          </a:p>
          <a:p>
            <a:pPr indent="0" lvl="0" marL="0">
              <a:spcBef>
                <a:spcPts val="0"/>
              </a:spcBef>
              <a:spcAft>
                <a:spcPts val="0"/>
              </a:spcAft>
              <a:buClr>
                <a:schemeClr val="dk1"/>
              </a:buClr>
              <a:buSzPts val="1100"/>
              <a:buFont typeface="Arial"/>
              <a:buNone/>
            </a:pPr>
            <a:r>
              <a:rPr lang="en"/>
              <a:t>-objective</a:t>
            </a:r>
            <a:endParaRPr/>
          </a:p>
          <a:p>
            <a:pPr indent="0" lvl="0" marL="0">
              <a:spcBef>
                <a:spcPts val="0"/>
              </a:spcBef>
              <a:spcAft>
                <a:spcPts val="0"/>
              </a:spcAft>
              <a:buClr>
                <a:schemeClr val="dk1"/>
              </a:buClr>
              <a:buSzPts val="1100"/>
              <a:buFont typeface="Arial"/>
              <a:buNone/>
            </a:pPr>
            <a:r>
              <a:rPr lang="en"/>
              <a:t>-has rules</a:t>
            </a:r>
            <a:endParaRPr/>
          </a:p>
          <a:p>
            <a:pPr indent="0" lvl="0" marL="0">
              <a:spcBef>
                <a:spcPts val="0"/>
              </a:spcBef>
              <a:spcAft>
                <a:spcPts val="0"/>
              </a:spcAft>
              <a:buClr>
                <a:schemeClr val="dk1"/>
              </a:buClr>
              <a:buSzPts val="1100"/>
              <a:buFont typeface="Arial"/>
              <a:buNone/>
            </a:pPr>
            <a:r>
              <a:rPr lang="en"/>
              <a:t>“A game is an activity with rules and a victory condition.”</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Why dont people like them?  non-challenging / non-competitive</a:t>
            </a:r>
            <a:endParaRPr/>
          </a:p>
          <a:p>
            <a:pPr indent="0" lvl="0" marL="0">
              <a:spcBef>
                <a:spcPts val="0"/>
              </a:spcBef>
              <a:spcAft>
                <a:spcPts val="0"/>
              </a:spcAft>
              <a:buClr>
                <a:schemeClr val="dk1"/>
              </a:buClr>
              <a:buSzPts val="1100"/>
              <a:buFont typeface="Arial"/>
              <a:buNone/>
            </a:pPr>
            <a:r>
              <a:rPr lang="en"/>
              <a:t>https://www.youtube.com/watch?v=wctIiiFsQxY</a:t>
            </a:r>
            <a:endParaRPr/>
          </a:p>
          <a:p>
            <a:pPr indent="0" lvl="0" marL="0" rtl="0">
              <a:spcBef>
                <a:spcPts val="0"/>
              </a:spcBef>
              <a:spcAft>
                <a:spcPts val="0"/>
              </a:spcAft>
              <a:buNone/>
            </a:pPr>
            <a:br>
              <a:rPr lang="en"/>
            </a:br>
            <a:r>
              <a:rPr lang="en"/>
              <a:t>Dan Pinchbeck, one of the creators of Dear Esther, offered up some illuminating thoughts on the subject. Speaking to PCGamesN he said, "The idea that games have to be defended from innovation is new, as well as being something which I just don’t agree with. It’s not a conversation I ever remember having up until a few years ago."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Lose objectivity</a:t>
            </a:r>
            <a:endParaRPr/>
          </a:p>
          <a:p>
            <a:pPr indent="0" lvl="0" marL="0">
              <a:spcBef>
                <a:spcPts val="0"/>
              </a:spcBef>
              <a:spcAft>
                <a:spcPts val="0"/>
              </a:spcAft>
              <a:buClr>
                <a:schemeClr val="dk1"/>
              </a:buClr>
              <a:buSzPts val="1100"/>
              <a:buFont typeface="Arial"/>
              <a:buNone/>
            </a:pPr>
            <a:r>
              <a:rPr lang="en"/>
              <a:t>un-fun - instead of fun, start with fun idea and then remove un-fun</a:t>
            </a:r>
            <a:endParaRPr/>
          </a:p>
          <a:p>
            <a:pPr indent="0" lvl="0" marL="0">
              <a:spcBef>
                <a:spcPts val="0"/>
              </a:spcBef>
              <a:spcAft>
                <a:spcPts val="0"/>
              </a:spcAft>
              <a:buClr>
                <a:schemeClr val="dk1"/>
              </a:buClr>
              <a:buSzPts val="1100"/>
              <a:buFont typeface="Arial"/>
              <a:buNone/>
            </a:pPr>
            <a:r>
              <a:rPr lang="en"/>
              <a:t>				remove bad mechanics and ugly art</a:t>
            </a:r>
            <a:endParaRPr/>
          </a:p>
          <a:p>
            <a:pPr indent="0" lvl="0" marL="0">
              <a:spcBef>
                <a:spcPts val="0"/>
              </a:spcBef>
              <a:spcAft>
                <a:spcPts val="0"/>
              </a:spcAft>
              <a:buClr>
                <a:schemeClr val="dk1"/>
              </a:buClr>
              <a:buSzPts val="1100"/>
              <a:buFont typeface="Arial"/>
              <a:buNone/>
            </a:pPr>
            <a:r>
              <a:rPr lang="en"/>
              <a:t>				negative design perspective</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lt2"/>
              </a:buClr>
              <a:buSzPts val="3000"/>
              <a:buFont typeface="Abel"/>
              <a:buNone/>
              <a:defRPr>
                <a:solidFill>
                  <a:schemeClr val="lt2"/>
                </a:solidFill>
                <a:latin typeface="Abel"/>
                <a:ea typeface="Abel"/>
                <a:cs typeface="Abel"/>
                <a:sym typeface="Abel"/>
              </a:defRPr>
            </a:lvl1pPr>
            <a:lvl2pPr lvl="1"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2pPr>
            <a:lvl3pPr lvl="2"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3pPr>
            <a:lvl4pPr lvl="3"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4pPr>
            <a:lvl5pPr lvl="4"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5pPr>
            <a:lvl6pPr lvl="5"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6pPr>
            <a:lvl7pPr lvl="6"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7pPr>
            <a:lvl8pPr lvl="7"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8pPr>
            <a:lvl9pPr lvl="8" rtl="0" algn="ctr">
              <a:spcBef>
                <a:spcPts val="0"/>
              </a:spcBef>
              <a:spcAft>
                <a:spcPts val="0"/>
              </a:spcAft>
              <a:buClr>
                <a:schemeClr val="lt2"/>
              </a:buClr>
              <a:buSzPts val="3000"/>
              <a:buFont typeface="Abel"/>
              <a:buNone/>
              <a:defRPr sz="3000">
                <a:solidFill>
                  <a:schemeClr val="lt2"/>
                </a:solidFill>
                <a:latin typeface="Abel"/>
                <a:ea typeface="Abel"/>
                <a:cs typeface="Abel"/>
                <a:sym typeface="Abel"/>
              </a:defRPr>
            </a:lvl9pPr>
          </a:lstStyle>
          <a:p/>
        </p:txBody>
      </p:sp>
      <p:sp>
        <p:nvSpPr>
          <p:cNvPr id="11" name="Shape 11"/>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Font typeface="Geo"/>
              <a:buNone/>
              <a:defRPr sz="4800">
                <a:latin typeface="Geo"/>
                <a:ea typeface="Geo"/>
                <a:cs typeface="Geo"/>
                <a:sym typeface="Geo"/>
              </a:defRPr>
            </a:lvl1pPr>
            <a:lvl2pPr lvl="1" rtl="0" algn="ctr">
              <a:spcBef>
                <a:spcPts val="0"/>
              </a:spcBef>
              <a:spcAft>
                <a:spcPts val="0"/>
              </a:spcAft>
              <a:buSzPts val="4800"/>
              <a:buFont typeface="Geo"/>
              <a:buNone/>
              <a:defRPr sz="4800">
                <a:latin typeface="Geo"/>
                <a:ea typeface="Geo"/>
                <a:cs typeface="Geo"/>
                <a:sym typeface="Geo"/>
              </a:defRPr>
            </a:lvl2pPr>
            <a:lvl3pPr lvl="2" rtl="0" algn="ctr">
              <a:spcBef>
                <a:spcPts val="0"/>
              </a:spcBef>
              <a:spcAft>
                <a:spcPts val="0"/>
              </a:spcAft>
              <a:buSzPts val="4800"/>
              <a:buFont typeface="Geo"/>
              <a:buNone/>
              <a:defRPr sz="4800">
                <a:latin typeface="Geo"/>
                <a:ea typeface="Geo"/>
                <a:cs typeface="Geo"/>
                <a:sym typeface="Geo"/>
              </a:defRPr>
            </a:lvl3pPr>
            <a:lvl4pPr lvl="3" rtl="0" algn="ctr">
              <a:spcBef>
                <a:spcPts val="0"/>
              </a:spcBef>
              <a:spcAft>
                <a:spcPts val="0"/>
              </a:spcAft>
              <a:buSzPts val="4800"/>
              <a:buFont typeface="Geo"/>
              <a:buNone/>
              <a:defRPr sz="4800">
                <a:latin typeface="Geo"/>
                <a:ea typeface="Geo"/>
                <a:cs typeface="Geo"/>
                <a:sym typeface="Geo"/>
              </a:defRPr>
            </a:lvl4pPr>
            <a:lvl5pPr lvl="4" rtl="0" algn="ctr">
              <a:spcBef>
                <a:spcPts val="0"/>
              </a:spcBef>
              <a:spcAft>
                <a:spcPts val="0"/>
              </a:spcAft>
              <a:buSzPts val="4800"/>
              <a:buFont typeface="Geo"/>
              <a:buNone/>
              <a:defRPr sz="4800">
                <a:latin typeface="Geo"/>
                <a:ea typeface="Geo"/>
                <a:cs typeface="Geo"/>
                <a:sym typeface="Geo"/>
              </a:defRPr>
            </a:lvl5pPr>
            <a:lvl6pPr lvl="5" rtl="0" algn="ctr">
              <a:spcBef>
                <a:spcPts val="0"/>
              </a:spcBef>
              <a:spcAft>
                <a:spcPts val="0"/>
              </a:spcAft>
              <a:buSzPts val="4800"/>
              <a:buFont typeface="Geo"/>
              <a:buNone/>
              <a:defRPr sz="4800">
                <a:latin typeface="Geo"/>
                <a:ea typeface="Geo"/>
                <a:cs typeface="Geo"/>
                <a:sym typeface="Geo"/>
              </a:defRPr>
            </a:lvl6pPr>
            <a:lvl7pPr lvl="6" rtl="0" algn="ctr">
              <a:spcBef>
                <a:spcPts val="0"/>
              </a:spcBef>
              <a:spcAft>
                <a:spcPts val="0"/>
              </a:spcAft>
              <a:buSzPts val="4800"/>
              <a:buFont typeface="Geo"/>
              <a:buNone/>
              <a:defRPr sz="4800">
                <a:latin typeface="Geo"/>
                <a:ea typeface="Geo"/>
                <a:cs typeface="Geo"/>
                <a:sym typeface="Geo"/>
              </a:defRPr>
            </a:lvl7pPr>
            <a:lvl8pPr lvl="7" rtl="0" algn="ctr">
              <a:spcBef>
                <a:spcPts val="0"/>
              </a:spcBef>
              <a:spcAft>
                <a:spcPts val="0"/>
              </a:spcAft>
              <a:buSzPts val="4800"/>
              <a:buFont typeface="Geo"/>
              <a:buNone/>
              <a:defRPr sz="4800">
                <a:latin typeface="Geo"/>
                <a:ea typeface="Geo"/>
                <a:cs typeface="Geo"/>
                <a:sym typeface="Geo"/>
              </a:defRPr>
            </a:lvl8pPr>
            <a:lvl9pPr lvl="8" rtl="0" algn="ctr">
              <a:spcBef>
                <a:spcPts val="0"/>
              </a:spcBef>
              <a:spcAft>
                <a:spcPts val="0"/>
              </a:spcAft>
              <a:buSzPts val="4800"/>
              <a:buFont typeface="Geo"/>
              <a:buNone/>
              <a:defRPr sz="4800">
                <a:latin typeface="Geo"/>
                <a:ea typeface="Geo"/>
                <a:cs typeface="Geo"/>
                <a:sym typeface="Geo"/>
              </a:defRPr>
            </a:lvl9pPr>
          </a:lstStyle>
          <a:p/>
        </p:txBody>
      </p:sp>
      <p:sp>
        <p:nvSpPr>
          <p:cNvPr id="12" name="Shape 1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9" name="Shape 4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Shape 51"/>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0"/>
              </a:spcBef>
              <a:spcAft>
                <a:spcPts val="0"/>
              </a:spcAft>
              <a:buSzPts val="1800"/>
              <a:buNone/>
              <a:defRPr sz="1800"/>
            </a:lvl1pPr>
          </a:lstStyle>
          <a:p/>
        </p:txBody>
      </p:sp>
      <p:sp>
        <p:nvSpPr>
          <p:cNvPr id="52" name="Shape 5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 name="Shape 59"/>
        <p:cNvGrpSpPr/>
        <p:nvPr/>
      </p:nvGrpSpPr>
      <p:grpSpPr>
        <a:xfrm>
          <a:off x="0" y="0"/>
          <a:ext cx="0" cy="0"/>
          <a:chOff x="0" y="0"/>
          <a:chExt cx="0" cy="0"/>
        </a:xfrm>
      </p:grpSpPr>
      <p:sp>
        <p:nvSpPr>
          <p:cNvPr id="60" name="Shape 60"/>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lt2"/>
              </a:buClr>
              <a:buSzPts val="3000"/>
              <a:buNone/>
              <a:defRPr>
                <a:solidFill>
                  <a:schemeClr val="lt2"/>
                </a:solidFill>
              </a:defRPr>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p:txBody>
      </p:sp>
      <p:sp>
        <p:nvSpPr>
          <p:cNvPr id="61" name="Shape 61"/>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Shape 6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Shape 6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5" name="Shape 65"/>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6" name="Shape 6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7" name="Shape 67"/>
        <p:cNvGrpSpPr/>
        <p:nvPr/>
      </p:nvGrpSpPr>
      <p:grpSpPr>
        <a:xfrm>
          <a:off x="0" y="0"/>
          <a:ext cx="0" cy="0"/>
          <a:chOff x="0" y="0"/>
          <a:chExt cx="0" cy="0"/>
        </a:xfrm>
      </p:grpSpPr>
      <p:sp>
        <p:nvSpPr>
          <p:cNvPr id="68" name="Shape 6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9" name="Shape 69"/>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70" name="Shape 70"/>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71" name="Shape 7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Shape 7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4" name="Shape 7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5" name="Shape 75"/>
        <p:cNvGrpSpPr/>
        <p:nvPr/>
      </p:nvGrpSpPr>
      <p:grpSpPr>
        <a:xfrm>
          <a:off x="0" y="0"/>
          <a:ext cx="0" cy="0"/>
          <a:chOff x="0" y="0"/>
          <a:chExt cx="0" cy="0"/>
        </a:xfrm>
      </p:grpSpPr>
      <p:sp>
        <p:nvSpPr>
          <p:cNvPr id="76" name="Shape 7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0"/>
              </a:spcBef>
              <a:spcAft>
                <a:spcPts val="0"/>
              </a:spcAft>
              <a:buSzPts val="1800"/>
              <a:buNone/>
              <a:defRPr sz="1800"/>
            </a:lvl1pPr>
          </a:lstStyle>
          <a:p/>
        </p:txBody>
      </p:sp>
      <p:sp>
        <p:nvSpPr>
          <p:cNvPr id="77" name="Shape 7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
        <p:nvSpPr>
          <p:cNvPr id="79" name="Shape 7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4" name="Shape 84"/>
        <p:cNvGrpSpPr/>
        <p:nvPr/>
      </p:nvGrpSpPr>
      <p:grpSpPr>
        <a:xfrm>
          <a:off x="0" y="0"/>
          <a:ext cx="0" cy="0"/>
          <a:chOff x="0" y="0"/>
          <a:chExt cx="0" cy="0"/>
        </a:xfrm>
      </p:grpSpPr>
      <p:sp>
        <p:nvSpPr>
          <p:cNvPr id="85" name="Shape 8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Fjalla One"/>
              <a:buNone/>
              <a:defRPr sz="5200">
                <a:latin typeface="Fjalla One"/>
                <a:ea typeface="Fjalla One"/>
                <a:cs typeface="Fjalla One"/>
                <a:sym typeface="Fjalla One"/>
              </a:defRPr>
            </a:lvl1pPr>
            <a:lvl2pPr lvl="1" rtl="0" algn="ctr">
              <a:spcBef>
                <a:spcPts val="0"/>
              </a:spcBef>
              <a:spcAft>
                <a:spcPts val="0"/>
              </a:spcAft>
              <a:buSzPts val="5200"/>
              <a:buFont typeface="Fjalla One"/>
              <a:buNone/>
              <a:defRPr sz="5200">
                <a:latin typeface="Fjalla One"/>
                <a:ea typeface="Fjalla One"/>
                <a:cs typeface="Fjalla One"/>
                <a:sym typeface="Fjalla One"/>
              </a:defRPr>
            </a:lvl2pPr>
            <a:lvl3pPr lvl="2" rtl="0" algn="ctr">
              <a:spcBef>
                <a:spcPts val="0"/>
              </a:spcBef>
              <a:spcAft>
                <a:spcPts val="0"/>
              </a:spcAft>
              <a:buSzPts val="5200"/>
              <a:buFont typeface="Fjalla One"/>
              <a:buNone/>
              <a:defRPr sz="5200">
                <a:latin typeface="Fjalla One"/>
                <a:ea typeface="Fjalla One"/>
                <a:cs typeface="Fjalla One"/>
                <a:sym typeface="Fjalla One"/>
              </a:defRPr>
            </a:lvl3pPr>
            <a:lvl4pPr lvl="3" rtl="0" algn="ctr">
              <a:spcBef>
                <a:spcPts val="0"/>
              </a:spcBef>
              <a:spcAft>
                <a:spcPts val="0"/>
              </a:spcAft>
              <a:buSzPts val="5200"/>
              <a:buFont typeface="Fjalla One"/>
              <a:buNone/>
              <a:defRPr sz="5200">
                <a:latin typeface="Fjalla One"/>
                <a:ea typeface="Fjalla One"/>
                <a:cs typeface="Fjalla One"/>
                <a:sym typeface="Fjalla One"/>
              </a:defRPr>
            </a:lvl4pPr>
            <a:lvl5pPr lvl="4" rtl="0" algn="ctr">
              <a:spcBef>
                <a:spcPts val="0"/>
              </a:spcBef>
              <a:spcAft>
                <a:spcPts val="0"/>
              </a:spcAft>
              <a:buSzPts val="5200"/>
              <a:buFont typeface="Fjalla One"/>
              <a:buNone/>
              <a:defRPr sz="5200">
                <a:latin typeface="Fjalla One"/>
                <a:ea typeface="Fjalla One"/>
                <a:cs typeface="Fjalla One"/>
                <a:sym typeface="Fjalla One"/>
              </a:defRPr>
            </a:lvl5pPr>
            <a:lvl6pPr lvl="5" rtl="0" algn="ctr">
              <a:spcBef>
                <a:spcPts val="0"/>
              </a:spcBef>
              <a:spcAft>
                <a:spcPts val="0"/>
              </a:spcAft>
              <a:buSzPts val="5200"/>
              <a:buFont typeface="Fjalla One"/>
              <a:buNone/>
              <a:defRPr sz="5200">
                <a:latin typeface="Fjalla One"/>
                <a:ea typeface="Fjalla One"/>
                <a:cs typeface="Fjalla One"/>
                <a:sym typeface="Fjalla One"/>
              </a:defRPr>
            </a:lvl6pPr>
            <a:lvl7pPr lvl="6" rtl="0" algn="ctr">
              <a:spcBef>
                <a:spcPts val="0"/>
              </a:spcBef>
              <a:spcAft>
                <a:spcPts val="0"/>
              </a:spcAft>
              <a:buSzPts val="5200"/>
              <a:buFont typeface="Fjalla One"/>
              <a:buNone/>
              <a:defRPr sz="5200">
                <a:latin typeface="Fjalla One"/>
                <a:ea typeface="Fjalla One"/>
                <a:cs typeface="Fjalla One"/>
                <a:sym typeface="Fjalla One"/>
              </a:defRPr>
            </a:lvl7pPr>
            <a:lvl8pPr lvl="7" rtl="0" algn="ctr">
              <a:spcBef>
                <a:spcPts val="0"/>
              </a:spcBef>
              <a:spcAft>
                <a:spcPts val="0"/>
              </a:spcAft>
              <a:buSzPts val="5200"/>
              <a:buFont typeface="Fjalla One"/>
              <a:buNone/>
              <a:defRPr sz="5200">
                <a:latin typeface="Fjalla One"/>
                <a:ea typeface="Fjalla One"/>
                <a:cs typeface="Fjalla One"/>
                <a:sym typeface="Fjalla One"/>
              </a:defRPr>
            </a:lvl8pPr>
            <a:lvl9pPr lvl="8" rtl="0" algn="ctr">
              <a:spcBef>
                <a:spcPts val="0"/>
              </a:spcBef>
              <a:spcAft>
                <a:spcPts val="0"/>
              </a:spcAft>
              <a:buSzPts val="5200"/>
              <a:buFont typeface="Fjalla One"/>
              <a:buNone/>
              <a:defRPr sz="5200">
                <a:latin typeface="Fjalla One"/>
                <a:ea typeface="Fjalla One"/>
                <a:cs typeface="Fjalla One"/>
                <a:sym typeface="Fjalla One"/>
              </a:defRPr>
            </a:lvl9pPr>
          </a:lstStyle>
          <a:p/>
        </p:txBody>
      </p:sp>
      <p:sp>
        <p:nvSpPr>
          <p:cNvPr id="86" name="Shape 8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Ropa Sans"/>
              <a:buNone/>
              <a:defRPr sz="2800">
                <a:latin typeface="Ropa Sans"/>
                <a:ea typeface="Ropa Sans"/>
                <a:cs typeface="Ropa Sans"/>
                <a:sym typeface="Ropa Sans"/>
              </a:defRPr>
            </a:lvl1pPr>
            <a:lvl2pPr lvl="1" rtl="0" algn="ctr">
              <a:lnSpc>
                <a:spcPct val="100000"/>
              </a:lnSpc>
              <a:spcBef>
                <a:spcPts val="0"/>
              </a:spcBef>
              <a:spcAft>
                <a:spcPts val="0"/>
              </a:spcAft>
              <a:buSzPts val="2800"/>
              <a:buFont typeface="Ropa Sans"/>
              <a:buNone/>
              <a:defRPr sz="2800">
                <a:latin typeface="Ropa Sans"/>
                <a:ea typeface="Ropa Sans"/>
                <a:cs typeface="Ropa Sans"/>
                <a:sym typeface="Ropa Sans"/>
              </a:defRPr>
            </a:lvl2pPr>
            <a:lvl3pPr lvl="2" rtl="0" algn="ctr">
              <a:lnSpc>
                <a:spcPct val="100000"/>
              </a:lnSpc>
              <a:spcBef>
                <a:spcPts val="0"/>
              </a:spcBef>
              <a:spcAft>
                <a:spcPts val="0"/>
              </a:spcAft>
              <a:buSzPts val="2800"/>
              <a:buFont typeface="Ropa Sans"/>
              <a:buNone/>
              <a:defRPr sz="2800">
                <a:latin typeface="Ropa Sans"/>
                <a:ea typeface="Ropa Sans"/>
                <a:cs typeface="Ropa Sans"/>
                <a:sym typeface="Ropa Sans"/>
              </a:defRPr>
            </a:lvl3pPr>
            <a:lvl4pPr lvl="3" rtl="0" algn="ctr">
              <a:lnSpc>
                <a:spcPct val="100000"/>
              </a:lnSpc>
              <a:spcBef>
                <a:spcPts val="0"/>
              </a:spcBef>
              <a:spcAft>
                <a:spcPts val="0"/>
              </a:spcAft>
              <a:buSzPts val="2800"/>
              <a:buFont typeface="Ropa Sans"/>
              <a:buNone/>
              <a:defRPr sz="2800">
                <a:latin typeface="Ropa Sans"/>
                <a:ea typeface="Ropa Sans"/>
                <a:cs typeface="Ropa Sans"/>
                <a:sym typeface="Ropa Sans"/>
              </a:defRPr>
            </a:lvl4pPr>
            <a:lvl5pPr lvl="4" rtl="0" algn="ctr">
              <a:lnSpc>
                <a:spcPct val="100000"/>
              </a:lnSpc>
              <a:spcBef>
                <a:spcPts val="0"/>
              </a:spcBef>
              <a:spcAft>
                <a:spcPts val="0"/>
              </a:spcAft>
              <a:buSzPts val="2800"/>
              <a:buFont typeface="Ropa Sans"/>
              <a:buNone/>
              <a:defRPr sz="2800">
                <a:latin typeface="Ropa Sans"/>
                <a:ea typeface="Ropa Sans"/>
                <a:cs typeface="Ropa Sans"/>
                <a:sym typeface="Ropa Sans"/>
              </a:defRPr>
            </a:lvl5pPr>
            <a:lvl6pPr lvl="5" rtl="0" algn="ctr">
              <a:lnSpc>
                <a:spcPct val="100000"/>
              </a:lnSpc>
              <a:spcBef>
                <a:spcPts val="0"/>
              </a:spcBef>
              <a:spcAft>
                <a:spcPts val="0"/>
              </a:spcAft>
              <a:buSzPts val="2800"/>
              <a:buFont typeface="Ropa Sans"/>
              <a:buNone/>
              <a:defRPr sz="2800">
                <a:latin typeface="Ropa Sans"/>
                <a:ea typeface="Ropa Sans"/>
                <a:cs typeface="Ropa Sans"/>
                <a:sym typeface="Ropa Sans"/>
              </a:defRPr>
            </a:lvl6pPr>
            <a:lvl7pPr lvl="6" rtl="0" algn="ctr">
              <a:lnSpc>
                <a:spcPct val="100000"/>
              </a:lnSpc>
              <a:spcBef>
                <a:spcPts val="0"/>
              </a:spcBef>
              <a:spcAft>
                <a:spcPts val="0"/>
              </a:spcAft>
              <a:buSzPts val="2800"/>
              <a:buFont typeface="Ropa Sans"/>
              <a:buNone/>
              <a:defRPr sz="2800">
                <a:latin typeface="Ropa Sans"/>
                <a:ea typeface="Ropa Sans"/>
                <a:cs typeface="Ropa Sans"/>
                <a:sym typeface="Ropa Sans"/>
              </a:defRPr>
            </a:lvl7pPr>
            <a:lvl8pPr lvl="7" rtl="0" algn="ctr">
              <a:lnSpc>
                <a:spcPct val="100000"/>
              </a:lnSpc>
              <a:spcBef>
                <a:spcPts val="0"/>
              </a:spcBef>
              <a:spcAft>
                <a:spcPts val="0"/>
              </a:spcAft>
              <a:buSzPts val="2800"/>
              <a:buFont typeface="Ropa Sans"/>
              <a:buNone/>
              <a:defRPr sz="2800">
                <a:latin typeface="Ropa Sans"/>
                <a:ea typeface="Ropa Sans"/>
                <a:cs typeface="Ropa Sans"/>
                <a:sym typeface="Ropa Sans"/>
              </a:defRPr>
            </a:lvl8pPr>
            <a:lvl9pPr lvl="8" rtl="0" algn="ctr">
              <a:lnSpc>
                <a:spcPct val="100000"/>
              </a:lnSpc>
              <a:spcBef>
                <a:spcPts val="0"/>
              </a:spcBef>
              <a:spcAft>
                <a:spcPts val="0"/>
              </a:spcAft>
              <a:buSzPts val="2800"/>
              <a:buFont typeface="Ropa Sans"/>
              <a:buNone/>
              <a:defRPr sz="2800">
                <a:latin typeface="Ropa Sans"/>
                <a:ea typeface="Ropa Sans"/>
                <a:cs typeface="Ropa Sans"/>
                <a:sym typeface="Ropa Sans"/>
              </a:defRPr>
            </a:lvl9pPr>
          </a:lstStyle>
          <a:p/>
        </p:txBody>
      </p:sp>
      <p:sp>
        <p:nvSpPr>
          <p:cNvPr id="87" name="Shape 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Shape 15"/>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Shape 1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8" name="Shape 88"/>
        <p:cNvGrpSpPr/>
        <p:nvPr/>
      </p:nvGrpSpPr>
      <p:grpSpPr>
        <a:xfrm>
          <a:off x="0" y="0"/>
          <a:ext cx="0" cy="0"/>
          <a:chOff x="0" y="0"/>
          <a:chExt cx="0" cy="0"/>
        </a:xfrm>
      </p:grpSpPr>
      <p:sp>
        <p:nvSpPr>
          <p:cNvPr id="89" name="Shape 8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Fjalla One"/>
              <a:buNone/>
              <a:defRPr sz="3600">
                <a:latin typeface="Fjalla One"/>
                <a:ea typeface="Fjalla One"/>
                <a:cs typeface="Fjalla One"/>
                <a:sym typeface="Fjalla One"/>
              </a:defRPr>
            </a:lvl1pPr>
            <a:lvl2pPr lvl="1" rtl="0" algn="ctr">
              <a:spcBef>
                <a:spcPts val="0"/>
              </a:spcBef>
              <a:spcAft>
                <a:spcPts val="0"/>
              </a:spcAft>
              <a:buSzPts val="3600"/>
              <a:buFont typeface="Fjalla One"/>
              <a:buNone/>
              <a:defRPr sz="3600">
                <a:latin typeface="Fjalla One"/>
                <a:ea typeface="Fjalla One"/>
                <a:cs typeface="Fjalla One"/>
                <a:sym typeface="Fjalla One"/>
              </a:defRPr>
            </a:lvl2pPr>
            <a:lvl3pPr lvl="2" rtl="0" algn="ctr">
              <a:spcBef>
                <a:spcPts val="0"/>
              </a:spcBef>
              <a:spcAft>
                <a:spcPts val="0"/>
              </a:spcAft>
              <a:buSzPts val="3600"/>
              <a:buFont typeface="Fjalla One"/>
              <a:buNone/>
              <a:defRPr sz="3600">
                <a:latin typeface="Fjalla One"/>
                <a:ea typeface="Fjalla One"/>
                <a:cs typeface="Fjalla One"/>
                <a:sym typeface="Fjalla One"/>
              </a:defRPr>
            </a:lvl3pPr>
            <a:lvl4pPr lvl="3" rtl="0" algn="ctr">
              <a:spcBef>
                <a:spcPts val="0"/>
              </a:spcBef>
              <a:spcAft>
                <a:spcPts val="0"/>
              </a:spcAft>
              <a:buSzPts val="3600"/>
              <a:buFont typeface="Fjalla One"/>
              <a:buNone/>
              <a:defRPr sz="3600">
                <a:latin typeface="Fjalla One"/>
                <a:ea typeface="Fjalla One"/>
                <a:cs typeface="Fjalla One"/>
                <a:sym typeface="Fjalla One"/>
              </a:defRPr>
            </a:lvl4pPr>
            <a:lvl5pPr lvl="4" rtl="0" algn="ctr">
              <a:spcBef>
                <a:spcPts val="0"/>
              </a:spcBef>
              <a:spcAft>
                <a:spcPts val="0"/>
              </a:spcAft>
              <a:buSzPts val="3600"/>
              <a:buFont typeface="Fjalla One"/>
              <a:buNone/>
              <a:defRPr sz="3600">
                <a:latin typeface="Fjalla One"/>
                <a:ea typeface="Fjalla One"/>
                <a:cs typeface="Fjalla One"/>
                <a:sym typeface="Fjalla One"/>
              </a:defRPr>
            </a:lvl5pPr>
            <a:lvl6pPr lvl="5" rtl="0" algn="ctr">
              <a:spcBef>
                <a:spcPts val="0"/>
              </a:spcBef>
              <a:spcAft>
                <a:spcPts val="0"/>
              </a:spcAft>
              <a:buSzPts val="3600"/>
              <a:buFont typeface="Fjalla One"/>
              <a:buNone/>
              <a:defRPr sz="3600">
                <a:latin typeface="Fjalla One"/>
                <a:ea typeface="Fjalla One"/>
                <a:cs typeface="Fjalla One"/>
                <a:sym typeface="Fjalla One"/>
              </a:defRPr>
            </a:lvl6pPr>
            <a:lvl7pPr lvl="6" rtl="0" algn="ctr">
              <a:spcBef>
                <a:spcPts val="0"/>
              </a:spcBef>
              <a:spcAft>
                <a:spcPts val="0"/>
              </a:spcAft>
              <a:buSzPts val="3600"/>
              <a:buFont typeface="Fjalla One"/>
              <a:buNone/>
              <a:defRPr sz="3600">
                <a:latin typeface="Fjalla One"/>
                <a:ea typeface="Fjalla One"/>
                <a:cs typeface="Fjalla One"/>
                <a:sym typeface="Fjalla One"/>
              </a:defRPr>
            </a:lvl7pPr>
            <a:lvl8pPr lvl="7" rtl="0" algn="ctr">
              <a:spcBef>
                <a:spcPts val="0"/>
              </a:spcBef>
              <a:spcAft>
                <a:spcPts val="0"/>
              </a:spcAft>
              <a:buSzPts val="3600"/>
              <a:buFont typeface="Fjalla One"/>
              <a:buNone/>
              <a:defRPr sz="3600">
                <a:latin typeface="Fjalla One"/>
                <a:ea typeface="Fjalla One"/>
                <a:cs typeface="Fjalla One"/>
                <a:sym typeface="Fjalla One"/>
              </a:defRPr>
            </a:lvl8pPr>
            <a:lvl9pPr lvl="8" rtl="0" algn="ctr">
              <a:spcBef>
                <a:spcPts val="0"/>
              </a:spcBef>
              <a:spcAft>
                <a:spcPts val="0"/>
              </a:spcAft>
              <a:buSzPts val="3600"/>
              <a:buFont typeface="Fjalla One"/>
              <a:buNone/>
              <a:defRPr sz="3600">
                <a:latin typeface="Fjalla One"/>
                <a:ea typeface="Fjalla One"/>
                <a:cs typeface="Fjalla One"/>
                <a:sym typeface="Fjalla 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Fjalla One"/>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Shape 9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Ropa Sans"/>
              <a:buChar char="●"/>
              <a:defRPr>
                <a:latin typeface="Ropa Sans"/>
                <a:ea typeface="Ropa Sans"/>
                <a:cs typeface="Ropa Sans"/>
                <a:sym typeface="Ropa Sans"/>
              </a:defRPr>
            </a:lvl1pPr>
            <a:lvl2pPr indent="-317500" lvl="1" marL="914400" rtl="0">
              <a:spcBef>
                <a:spcPts val="1600"/>
              </a:spcBef>
              <a:spcAft>
                <a:spcPts val="0"/>
              </a:spcAft>
              <a:buSzPts val="1400"/>
              <a:buFont typeface="Ropa Sans"/>
              <a:buChar char="○"/>
              <a:defRPr>
                <a:latin typeface="Ropa Sans"/>
                <a:ea typeface="Ropa Sans"/>
                <a:cs typeface="Ropa Sans"/>
                <a:sym typeface="Ropa Sans"/>
              </a:defRPr>
            </a:lvl2pPr>
            <a:lvl3pPr indent="-317500" lvl="2" marL="1371600" rtl="0">
              <a:spcBef>
                <a:spcPts val="1600"/>
              </a:spcBef>
              <a:spcAft>
                <a:spcPts val="0"/>
              </a:spcAft>
              <a:buSzPts val="1400"/>
              <a:buFont typeface="Ropa Sans"/>
              <a:buChar char="■"/>
              <a:defRPr>
                <a:latin typeface="Ropa Sans"/>
                <a:ea typeface="Ropa Sans"/>
                <a:cs typeface="Ropa Sans"/>
                <a:sym typeface="Ropa Sans"/>
              </a:defRPr>
            </a:lvl3pPr>
            <a:lvl4pPr indent="-317500" lvl="3" marL="1828800" rtl="0">
              <a:spcBef>
                <a:spcPts val="1600"/>
              </a:spcBef>
              <a:spcAft>
                <a:spcPts val="0"/>
              </a:spcAft>
              <a:buSzPts val="1400"/>
              <a:buFont typeface="Ropa Sans"/>
              <a:buChar char="●"/>
              <a:defRPr>
                <a:latin typeface="Ropa Sans"/>
                <a:ea typeface="Ropa Sans"/>
                <a:cs typeface="Ropa Sans"/>
                <a:sym typeface="Ropa Sans"/>
              </a:defRPr>
            </a:lvl4pPr>
            <a:lvl5pPr indent="-317500" lvl="4" marL="2286000" rtl="0">
              <a:spcBef>
                <a:spcPts val="1600"/>
              </a:spcBef>
              <a:spcAft>
                <a:spcPts val="0"/>
              </a:spcAft>
              <a:buSzPts val="1400"/>
              <a:buFont typeface="Ropa Sans"/>
              <a:buChar char="○"/>
              <a:defRPr>
                <a:latin typeface="Ropa Sans"/>
                <a:ea typeface="Ropa Sans"/>
                <a:cs typeface="Ropa Sans"/>
                <a:sym typeface="Ropa Sans"/>
              </a:defRPr>
            </a:lvl5pPr>
            <a:lvl6pPr indent="-317500" lvl="5" marL="2743200" rtl="0">
              <a:spcBef>
                <a:spcPts val="1600"/>
              </a:spcBef>
              <a:spcAft>
                <a:spcPts val="0"/>
              </a:spcAft>
              <a:buSzPts val="1400"/>
              <a:buFont typeface="Ropa Sans"/>
              <a:buChar char="■"/>
              <a:defRPr>
                <a:latin typeface="Ropa Sans"/>
                <a:ea typeface="Ropa Sans"/>
                <a:cs typeface="Ropa Sans"/>
                <a:sym typeface="Ropa Sans"/>
              </a:defRPr>
            </a:lvl6pPr>
            <a:lvl7pPr indent="-317500" lvl="6" marL="3200400" rtl="0">
              <a:spcBef>
                <a:spcPts val="1600"/>
              </a:spcBef>
              <a:spcAft>
                <a:spcPts val="0"/>
              </a:spcAft>
              <a:buSzPts val="1400"/>
              <a:buFont typeface="Ropa Sans"/>
              <a:buChar char="●"/>
              <a:defRPr>
                <a:latin typeface="Ropa Sans"/>
                <a:ea typeface="Ropa Sans"/>
                <a:cs typeface="Ropa Sans"/>
                <a:sym typeface="Ropa Sans"/>
              </a:defRPr>
            </a:lvl7pPr>
            <a:lvl8pPr indent="-317500" lvl="7" marL="3657600" rtl="0">
              <a:spcBef>
                <a:spcPts val="1600"/>
              </a:spcBef>
              <a:spcAft>
                <a:spcPts val="0"/>
              </a:spcAft>
              <a:buSzPts val="1400"/>
              <a:buFont typeface="Ropa Sans"/>
              <a:buChar char="○"/>
              <a:defRPr>
                <a:latin typeface="Ropa Sans"/>
                <a:ea typeface="Ropa Sans"/>
                <a:cs typeface="Ropa Sans"/>
                <a:sym typeface="Ropa Sans"/>
              </a:defRPr>
            </a:lvl8pPr>
            <a:lvl9pPr indent="-317500" lvl="8" marL="4114800" rtl="0">
              <a:spcBef>
                <a:spcPts val="1600"/>
              </a:spcBef>
              <a:spcAft>
                <a:spcPts val="1600"/>
              </a:spcAft>
              <a:buSzPts val="1400"/>
              <a:buFont typeface="Ropa Sans"/>
              <a:buChar char="■"/>
              <a:defRPr>
                <a:latin typeface="Ropa Sans"/>
                <a:ea typeface="Ropa Sans"/>
                <a:cs typeface="Ropa Sans"/>
                <a:sym typeface="Ropa Sans"/>
              </a:defRPr>
            </a:lvl9pPr>
          </a:lstStyle>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Shape 9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Shape 9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Shape 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3" name="Shape 103"/>
        <p:cNvGrpSpPr/>
        <p:nvPr/>
      </p:nvGrpSpPr>
      <p:grpSpPr>
        <a:xfrm>
          <a:off x="0" y="0"/>
          <a:ext cx="0" cy="0"/>
          <a:chOff x="0" y="0"/>
          <a:chExt cx="0" cy="0"/>
        </a:xfrm>
      </p:grpSpPr>
      <p:sp>
        <p:nvSpPr>
          <p:cNvPr id="104" name="Shape 10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Shape 10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Shape 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7" name="Shape 107"/>
        <p:cNvGrpSpPr/>
        <p:nvPr/>
      </p:nvGrpSpPr>
      <p:grpSpPr>
        <a:xfrm>
          <a:off x="0" y="0"/>
          <a:ext cx="0" cy="0"/>
          <a:chOff x="0" y="0"/>
          <a:chExt cx="0" cy="0"/>
        </a:xfrm>
      </p:grpSpPr>
      <p:sp>
        <p:nvSpPr>
          <p:cNvPr id="108" name="Shape 10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0" name="Shape 110"/>
        <p:cNvGrpSpPr/>
        <p:nvPr/>
      </p:nvGrpSpPr>
      <p:grpSpPr>
        <a:xfrm>
          <a:off x="0" y="0"/>
          <a:ext cx="0" cy="0"/>
          <a:chOff x="0" y="0"/>
          <a:chExt cx="0" cy="0"/>
        </a:xfrm>
      </p:grpSpPr>
      <p:sp>
        <p:nvSpPr>
          <p:cNvPr id="111" name="Shape 11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Shape 11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Shape 11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15" name="Shape 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6" name="Shape 116"/>
        <p:cNvGrpSpPr/>
        <p:nvPr/>
      </p:nvGrpSpPr>
      <p:grpSpPr>
        <a:xfrm>
          <a:off x="0" y="0"/>
          <a:ext cx="0" cy="0"/>
          <a:chOff x="0" y="0"/>
          <a:chExt cx="0" cy="0"/>
        </a:xfrm>
      </p:grpSpPr>
      <p:sp>
        <p:nvSpPr>
          <p:cNvPr id="117" name="Shape 11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8" name="Shape 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9" name="Shape 119"/>
        <p:cNvGrpSpPr/>
        <p:nvPr/>
      </p:nvGrpSpPr>
      <p:grpSpPr>
        <a:xfrm>
          <a:off x="0" y="0"/>
          <a:ext cx="0" cy="0"/>
          <a:chOff x="0" y="0"/>
          <a:chExt cx="0" cy="0"/>
        </a:xfrm>
      </p:grpSpPr>
      <p:sp>
        <p:nvSpPr>
          <p:cNvPr id="120" name="Shape 12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Shape 12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Shape 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Shape 19"/>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Shape 20"/>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Shape 2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Shape 2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0"/>
              </a:spcBef>
              <a:spcAft>
                <a:spcPts val="0"/>
              </a:spcAft>
              <a:buSzPts val="1800"/>
              <a:buNone/>
              <a:defRPr sz="1800"/>
            </a:lvl1pPr>
          </a:lstStyle>
          <a:p/>
        </p:txBody>
      </p:sp>
      <p:sp>
        <p:nvSpPr>
          <p:cNvPr id="27" name="Shape 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4" name="Shape 34"/>
        <p:cNvGrpSpPr/>
        <p:nvPr/>
      </p:nvGrpSpPr>
      <p:grpSpPr>
        <a:xfrm>
          <a:off x="0" y="0"/>
          <a:ext cx="0" cy="0"/>
          <a:chOff x="0" y="0"/>
          <a:chExt cx="0" cy="0"/>
        </a:xfrm>
      </p:grpSpPr>
      <p:sp>
        <p:nvSpPr>
          <p:cNvPr id="35" name="Shape 35"/>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lt2"/>
              </a:buClr>
              <a:buSzPts val="3000"/>
              <a:buNone/>
              <a:defRPr>
                <a:solidFill>
                  <a:schemeClr val="lt2"/>
                </a:solidFill>
              </a:defRPr>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p:txBody>
      </p:sp>
      <p:sp>
        <p:nvSpPr>
          <p:cNvPr id="36" name="Shape 36"/>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7" name="Shape 3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8" name="Shape 38"/>
        <p:cNvGrpSpPr/>
        <p:nvPr/>
      </p:nvGrpSpPr>
      <p:grpSpPr>
        <a:xfrm>
          <a:off x="0" y="0"/>
          <a:ext cx="0" cy="0"/>
          <a:chOff x="0" y="0"/>
          <a:chExt cx="0" cy="0"/>
        </a:xfrm>
      </p:grpSpPr>
      <p:sp>
        <p:nvSpPr>
          <p:cNvPr id="39" name="Shape 39"/>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0" name="Shape 40"/>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1" name="Shape 4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2" name="Shape 42"/>
        <p:cNvGrpSpPr/>
        <p:nvPr/>
      </p:nvGrpSpPr>
      <p:grpSpPr>
        <a:xfrm>
          <a:off x="0" y="0"/>
          <a:ext cx="0" cy="0"/>
          <a:chOff x="0" y="0"/>
          <a:chExt cx="0" cy="0"/>
        </a:xfrm>
      </p:grpSpPr>
      <p:sp>
        <p:nvSpPr>
          <p:cNvPr id="43" name="Shape 4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4" name="Shape 4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Shape 45"/>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Shape 4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3.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600"/>
              <a:buFont typeface="Geo"/>
              <a:buNone/>
              <a:defRPr b="1" sz="3600">
                <a:solidFill>
                  <a:schemeClr val="lt1"/>
                </a:solidFill>
                <a:latin typeface="Geo"/>
                <a:ea typeface="Geo"/>
                <a:cs typeface="Geo"/>
                <a:sym typeface="Geo"/>
              </a:defRPr>
            </a:lvl1pPr>
            <a:lvl2pPr lvl="1" rtl="0">
              <a:spcBef>
                <a:spcPts val="0"/>
              </a:spcBef>
              <a:spcAft>
                <a:spcPts val="0"/>
              </a:spcAft>
              <a:buClr>
                <a:schemeClr val="lt1"/>
              </a:buClr>
              <a:buSzPts val="3600"/>
              <a:buFont typeface="Geo"/>
              <a:buNone/>
              <a:defRPr b="1" sz="3600">
                <a:solidFill>
                  <a:schemeClr val="lt1"/>
                </a:solidFill>
                <a:latin typeface="Geo"/>
                <a:ea typeface="Geo"/>
                <a:cs typeface="Geo"/>
                <a:sym typeface="Geo"/>
              </a:defRPr>
            </a:lvl2pPr>
            <a:lvl3pPr lvl="2" rtl="0">
              <a:spcBef>
                <a:spcPts val="0"/>
              </a:spcBef>
              <a:spcAft>
                <a:spcPts val="0"/>
              </a:spcAft>
              <a:buClr>
                <a:schemeClr val="lt1"/>
              </a:buClr>
              <a:buSzPts val="3600"/>
              <a:buFont typeface="Geo"/>
              <a:buNone/>
              <a:defRPr b="1" sz="3600">
                <a:solidFill>
                  <a:schemeClr val="lt1"/>
                </a:solidFill>
                <a:latin typeface="Geo"/>
                <a:ea typeface="Geo"/>
                <a:cs typeface="Geo"/>
                <a:sym typeface="Geo"/>
              </a:defRPr>
            </a:lvl3pPr>
            <a:lvl4pPr lvl="3" rtl="0">
              <a:spcBef>
                <a:spcPts val="0"/>
              </a:spcBef>
              <a:spcAft>
                <a:spcPts val="0"/>
              </a:spcAft>
              <a:buClr>
                <a:schemeClr val="lt1"/>
              </a:buClr>
              <a:buSzPts val="3600"/>
              <a:buFont typeface="Geo"/>
              <a:buNone/>
              <a:defRPr b="1" sz="3600">
                <a:solidFill>
                  <a:schemeClr val="lt1"/>
                </a:solidFill>
                <a:latin typeface="Geo"/>
                <a:ea typeface="Geo"/>
                <a:cs typeface="Geo"/>
                <a:sym typeface="Geo"/>
              </a:defRPr>
            </a:lvl4pPr>
            <a:lvl5pPr lvl="4" rtl="0">
              <a:spcBef>
                <a:spcPts val="0"/>
              </a:spcBef>
              <a:spcAft>
                <a:spcPts val="0"/>
              </a:spcAft>
              <a:buClr>
                <a:schemeClr val="lt1"/>
              </a:buClr>
              <a:buSzPts val="3600"/>
              <a:buFont typeface="Geo"/>
              <a:buNone/>
              <a:defRPr b="1" sz="3600">
                <a:solidFill>
                  <a:schemeClr val="lt1"/>
                </a:solidFill>
                <a:latin typeface="Geo"/>
                <a:ea typeface="Geo"/>
                <a:cs typeface="Geo"/>
                <a:sym typeface="Geo"/>
              </a:defRPr>
            </a:lvl5pPr>
            <a:lvl6pPr lvl="5" rtl="0">
              <a:spcBef>
                <a:spcPts val="0"/>
              </a:spcBef>
              <a:spcAft>
                <a:spcPts val="0"/>
              </a:spcAft>
              <a:buClr>
                <a:schemeClr val="lt1"/>
              </a:buClr>
              <a:buSzPts val="3600"/>
              <a:buFont typeface="Geo"/>
              <a:buNone/>
              <a:defRPr b="1" sz="3600">
                <a:solidFill>
                  <a:schemeClr val="lt1"/>
                </a:solidFill>
                <a:latin typeface="Geo"/>
                <a:ea typeface="Geo"/>
                <a:cs typeface="Geo"/>
                <a:sym typeface="Geo"/>
              </a:defRPr>
            </a:lvl6pPr>
            <a:lvl7pPr lvl="6" rtl="0">
              <a:spcBef>
                <a:spcPts val="0"/>
              </a:spcBef>
              <a:spcAft>
                <a:spcPts val="0"/>
              </a:spcAft>
              <a:buClr>
                <a:schemeClr val="lt1"/>
              </a:buClr>
              <a:buSzPts val="3600"/>
              <a:buFont typeface="Geo"/>
              <a:buNone/>
              <a:defRPr b="1" sz="3600">
                <a:solidFill>
                  <a:schemeClr val="lt1"/>
                </a:solidFill>
                <a:latin typeface="Geo"/>
                <a:ea typeface="Geo"/>
                <a:cs typeface="Geo"/>
                <a:sym typeface="Geo"/>
              </a:defRPr>
            </a:lvl7pPr>
            <a:lvl8pPr lvl="7" rtl="0">
              <a:spcBef>
                <a:spcPts val="0"/>
              </a:spcBef>
              <a:spcAft>
                <a:spcPts val="0"/>
              </a:spcAft>
              <a:buClr>
                <a:schemeClr val="lt1"/>
              </a:buClr>
              <a:buSzPts val="3600"/>
              <a:buFont typeface="Geo"/>
              <a:buNone/>
              <a:defRPr b="1" sz="3600">
                <a:solidFill>
                  <a:schemeClr val="lt1"/>
                </a:solidFill>
                <a:latin typeface="Geo"/>
                <a:ea typeface="Geo"/>
                <a:cs typeface="Geo"/>
                <a:sym typeface="Geo"/>
              </a:defRPr>
            </a:lvl8pPr>
            <a:lvl9pPr lvl="8" rtl="0">
              <a:spcBef>
                <a:spcPts val="0"/>
              </a:spcBef>
              <a:spcAft>
                <a:spcPts val="0"/>
              </a:spcAft>
              <a:buClr>
                <a:schemeClr val="lt1"/>
              </a:buClr>
              <a:buSzPts val="3600"/>
              <a:buFont typeface="Geo"/>
              <a:buNone/>
              <a:defRPr b="1" sz="3600">
                <a:solidFill>
                  <a:schemeClr val="lt1"/>
                </a:solidFill>
                <a:latin typeface="Geo"/>
                <a:ea typeface="Geo"/>
                <a:cs typeface="Geo"/>
                <a:sym typeface="Geo"/>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lt1"/>
              </a:buClr>
              <a:buSzPts val="3000"/>
              <a:buFont typeface="Abel"/>
              <a:buChar char="●"/>
              <a:defRPr sz="3000">
                <a:solidFill>
                  <a:schemeClr val="lt1"/>
                </a:solidFill>
                <a:latin typeface="Abel"/>
                <a:ea typeface="Abel"/>
                <a:cs typeface="Abel"/>
                <a:sym typeface="Abel"/>
              </a:defRPr>
            </a:lvl1pPr>
            <a:lvl2pPr indent="-381000" lvl="1" marL="914400" rtl="0">
              <a:spcBef>
                <a:spcPts val="0"/>
              </a:spcBef>
              <a:spcAft>
                <a:spcPts val="0"/>
              </a:spcAft>
              <a:buClr>
                <a:schemeClr val="lt1"/>
              </a:buClr>
              <a:buSzPts val="2400"/>
              <a:buFont typeface="Abel"/>
              <a:buChar char="○"/>
              <a:defRPr sz="2400">
                <a:solidFill>
                  <a:schemeClr val="lt1"/>
                </a:solidFill>
                <a:latin typeface="Abel"/>
                <a:ea typeface="Abel"/>
                <a:cs typeface="Abel"/>
                <a:sym typeface="Abel"/>
              </a:defRPr>
            </a:lvl2pPr>
            <a:lvl3pPr indent="-381000" lvl="2" marL="1371600" rtl="0">
              <a:spcBef>
                <a:spcPts val="0"/>
              </a:spcBef>
              <a:spcAft>
                <a:spcPts val="0"/>
              </a:spcAft>
              <a:buClr>
                <a:schemeClr val="lt1"/>
              </a:buClr>
              <a:buSzPts val="2400"/>
              <a:buFont typeface="Abel"/>
              <a:buChar char="■"/>
              <a:defRPr sz="2400">
                <a:solidFill>
                  <a:schemeClr val="lt1"/>
                </a:solidFill>
                <a:latin typeface="Abel"/>
                <a:ea typeface="Abel"/>
                <a:cs typeface="Abel"/>
                <a:sym typeface="Abel"/>
              </a:defRPr>
            </a:lvl3pPr>
            <a:lvl4pPr indent="-342900" lvl="3" marL="1828800" rtl="0">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4pPr>
            <a:lvl5pPr indent="-342900" lvl="4" marL="2286000" rtl="0">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5pPr>
            <a:lvl6pPr indent="-342900" lvl="5" marL="2743200" rtl="0">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6pPr>
            <a:lvl7pPr indent="-342900" lvl="6" marL="3200400" rtl="0">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7pPr>
            <a:lvl8pPr indent="-342900" lvl="7" marL="3657600" rtl="0">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8pPr>
            <a:lvl9pPr indent="-342900" lvl="8" marL="4114800" rtl="0">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9pPr>
          </a:lstStyle>
          <a:p/>
        </p:txBody>
      </p:sp>
      <p:sp>
        <p:nvSpPr>
          <p:cNvPr id="8" name="Shape 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1pPr>
            <a:lvl2pPr lvl="1"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2pPr>
            <a:lvl3pPr lvl="2"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3pPr>
            <a:lvl4pPr lvl="3"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4pPr>
            <a:lvl5pPr lvl="4"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5pPr>
            <a:lvl6pPr lvl="5"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6pPr>
            <a:lvl7pPr lvl="6"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7pPr>
            <a:lvl8pPr lvl="7"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8pPr>
            <a:lvl9pPr lvl="8" rtl="0" algn="ctr">
              <a:spcBef>
                <a:spcPts val="0"/>
              </a:spcBef>
              <a:spcAft>
                <a:spcPts val="0"/>
              </a:spcAft>
              <a:buClr>
                <a:schemeClr val="lt1"/>
              </a:buClr>
              <a:buSzPts val="4800"/>
              <a:buFont typeface="Geo"/>
              <a:buNone/>
              <a:defRPr b="1" sz="4800">
                <a:solidFill>
                  <a:schemeClr val="lt1"/>
                </a:solidFill>
                <a:latin typeface="Geo"/>
                <a:ea typeface="Geo"/>
                <a:cs typeface="Geo"/>
                <a:sym typeface="Geo"/>
              </a:defRPr>
            </a:lvl9pPr>
          </a:lstStyle>
          <a:p/>
        </p:txBody>
      </p:sp>
      <p:sp>
        <p:nvSpPr>
          <p:cNvPr id="32" name="Shape 3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lt1"/>
              </a:buClr>
              <a:buSzPts val="3000"/>
              <a:buFont typeface="Lato"/>
              <a:buChar char="●"/>
              <a:defRPr sz="3000">
                <a:solidFill>
                  <a:schemeClr val="lt1"/>
                </a:solidFill>
                <a:latin typeface="Lato"/>
                <a:ea typeface="Lato"/>
                <a:cs typeface="Lato"/>
                <a:sym typeface="Lato"/>
              </a:defRPr>
            </a:lvl1pPr>
            <a:lvl2pPr indent="-381000" lvl="1" marL="914400" rtl="0">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2pPr>
            <a:lvl3pPr indent="-381000" lvl="2" marL="1371600" rtl="0">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3pPr>
            <a:lvl4pPr indent="-342900" lvl="3" marL="18288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4pPr>
            <a:lvl5pPr indent="-342900" lvl="4" marL="22860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5pPr>
            <a:lvl6pPr indent="-342900" lvl="5" marL="27432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6pPr>
            <a:lvl7pPr indent="-342900" lvl="6" marL="32004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7pPr>
            <a:lvl8pPr indent="-342900" lvl="7" marL="36576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8pPr>
            <a:lvl9pPr indent="-342900" lvl="8" marL="4114800" rtl="0">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9pPr>
          </a:lstStyle>
          <a:p/>
        </p:txBody>
      </p:sp>
      <p:sp>
        <p:nvSpPr>
          <p:cNvPr id="33" name="Shape 3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
    <p:bg>
      <p:bgPr>
        <a:solidFill>
          <a:schemeClr val="dk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57" name="Shape 5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lt1"/>
              </a:buClr>
              <a:buSzPts val="3000"/>
              <a:buChar char="●"/>
              <a:defRPr sz="3000">
                <a:solidFill>
                  <a:schemeClr val="lt1"/>
                </a:solidFill>
              </a:defRPr>
            </a:lvl1pPr>
            <a:lvl2pPr indent="-381000" lvl="1" marL="914400" rtl="0">
              <a:spcBef>
                <a:spcPts val="0"/>
              </a:spcBef>
              <a:spcAft>
                <a:spcPts val="0"/>
              </a:spcAft>
              <a:buClr>
                <a:schemeClr val="lt1"/>
              </a:buClr>
              <a:buSzPts val="2400"/>
              <a:buChar char="○"/>
              <a:defRPr sz="2400">
                <a:solidFill>
                  <a:schemeClr val="lt1"/>
                </a:solidFill>
              </a:defRPr>
            </a:lvl2pPr>
            <a:lvl3pPr indent="-381000" lvl="2" marL="1371600" rtl="0">
              <a:spcBef>
                <a:spcPts val="0"/>
              </a:spcBef>
              <a:spcAft>
                <a:spcPts val="0"/>
              </a:spcAft>
              <a:buClr>
                <a:schemeClr val="lt1"/>
              </a:buClr>
              <a:buSzPts val="2400"/>
              <a:buChar char="■"/>
              <a:defRPr sz="2400">
                <a:solidFill>
                  <a:schemeClr val="lt1"/>
                </a:solidFill>
              </a:defRPr>
            </a:lvl3pPr>
            <a:lvl4pPr indent="-342900" lvl="3" marL="1828800" rtl="0">
              <a:spcBef>
                <a:spcPts val="0"/>
              </a:spcBef>
              <a:spcAft>
                <a:spcPts val="0"/>
              </a:spcAft>
              <a:buClr>
                <a:schemeClr val="lt1"/>
              </a:buClr>
              <a:buSzPts val="1800"/>
              <a:buChar char="●"/>
              <a:defRPr sz="1800">
                <a:solidFill>
                  <a:schemeClr val="lt1"/>
                </a:solidFill>
              </a:defRPr>
            </a:lvl4pPr>
            <a:lvl5pPr indent="-342900" lvl="4" marL="2286000" rtl="0">
              <a:spcBef>
                <a:spcPts val="0"/>
              </a:spcBef>
              <a:spcAft>
                <a:spcPts val="0"/>
              </a:spcAft>
              <a:buClr>
                <a:schemeClr val="lt1"/>
              </a:buClr>
              <a:buSzPts val="1800"/>
              <a:buChar char="○"/>
              <a:defRPr sz="1800">
                <a:solidFill>
                  <a:schemeClr val="lt1"/>
                </a:solidFill>
              </a:defRPr>
            </a:lvl5pPr>
            <a:lvl6pPr indent="-342900" lvl="5" marL="2743200" rtl="0">
              <a:spcBef>
                <a:spcPts val="0"/>
              </a:spcBef>
              <a:spcAft>
                <a:spcPts val="0"/>
              </a:spcAft>
              <a:buClr>
                <a:schemeClr val="lt1"/>
              </a:buClr>
              <a:buSzPts val="1800"/>
              <a:buChar char="■"/>
              <a:defRPr sz="1800">
                <a:solidFill>
                  <a:schemeClr val="lt1"/>
                </a:solidFill>
              </a:defRPr>
            </a:lvl6pPr>
            <a:lvl7pPr indent="-342900" lvl="6" marL="3200400" rtl="0">
              <a:spcBef>
                <a:spcPts val="0"/>
              </a:spcBef>
              <a:spcAft>
                <a:spcPts val="0"/>
              </a:spcAft>
              <a:buClr>
                <a:schemeClr val="lt1"/>
              </a:buClr>
              <a:buSzPts val="1800"/>
              <a:buChar char="●"/>
              <a:defRPr sz="1800">
                <a:solidFill>
                  <a:schemeClr val="lt1"/>
                </a:solidFill>
              </a:defRPr>
            </a:lvl7pPr>
            <a:lvl8pPr indent="-342900" lvl="7" marL="3657600" rtl="0">
              <a:spcBef>
                <a:spcPts val="0"/>
              </a:spcBef>
              <a:spcAft>
                <a:spcPts val="0"/>
              </a:spcAft>
              <a:buClr>
                <a:schemeClr val="lt1"/>
              </a:buClr>
              <a:buSzPts val="1800"/>
              <a:buChar char="○"/>
              <a:defRPr sz="1800">
                <a:solidFill>
                  <a:schemeClr val="lt1"/>
                </a:solidFill>
              </a:defRPr>
            </a:lvl8pPr>
            <a:lvl9pPr indent="-342900" lvl="8" marL="4114800" rtl="0">
              <a:spcBef>
                <a:spcPts val="0"/>
              </a:spcBef>
              <a:spcAft>
                <a:spcPts val="0"/>
              </a:spcAft>
              <a:buClr>
                <a:schemeClr val="lt1"/>
              </a:buClr>
              <a:buSzPts val="1800"/>
              <a:buChar char="■"/>
              <a:defRPr sz="1800">
                <a:solidFill>
                  <a:schemeClr val="lt1"/>
                </a:solidFill>
              </a:defRPr>
            </a:lvl9pPr>
          </a:lstStyle>
          <a:p/>
        </p:txBody>
      </p:sp>
      <p:sp>
        <p:nvSpPr>
          <p:cNvPr id="58" name="Shape 5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2pPr>
            <a:lvl3pPr lvl="2"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3pPr>
            <a:lvl4pPr lvl="3"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4pPr>
            <a:lvl5pPr lvl="4"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5pPr>
            <a:lvl6pPr lvl="5"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6pPr>
            <a:lvl7pPr lvl="6"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7pPr>
            <a:lvl8pPr lvl="7"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8pPr>
            <a:lvl9pPr lvl="8"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9pPr>
          </a:lstStyle>
          <a:p/>
        </p:txBody>
      </p:sp>
      <p:sp>
        <p:nvSpPr>
          <p:cNvPr id="82" name="Shape 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pa Sans"/>
              <a:buChar char="●"/>
              <a:defRPr sz="1800">
                <a:solidFill>
                  <a:schemeClr val="lt2"/>
                </a:solidFill>
                <a:latin typeface="Ropa Sans"/>
                <a:ea typeface="Ropa Sans"/>
                <a:cs typeface="Ropa Sans"/>
                <a:sym typeface="Ropa Sans"/>
              </a:defRPr>
            </a:lvl1pPr>
            <a:lvl2pPr indent="-317500" lvl="1" marL="9144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2pPr>
            <a:lvl3pPr indent="-317500" lvl="2" marL="13716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3pPr>
            <a:lvl4pPr indent="-317500" lvl="3" marL="18288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4pPr>
            <a:lvl5pPr indent="-317500" lvl="4" marL="22860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5pPr>
            <a:lvl6pPr indent="-317500" lvl="5" marL="27432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6pPr>
            <a:lvl7pPr indent="-317500" lvl="6" marL="32004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7pPr>
            <a:lvl8pPr indent="-317500" lvl="7" marL="3657600" rtl="0">
              <a:lnSpc>
                <a:spcPct val="115000"/>
              </a:lnSpc>
              <a:spcBef>
                <a:spcPts val="1600"/>
              </a:spcBef>
              <a:spcAft>
                <a:spcPts val="0"/>
              </a:spcAft>
              <a:buClr>
                <a:schemeClr val="lt2"/>
              </a:buClr>
              <a:buSzPts val="1400"/>
              <a:buFont typeface="Ropa Sans"/>
              <a:buChar char="○"/>
              <a:defRPr>
                <a:solidFill>
                  <a:schemeClr val="lt2"/>
                </a:solidFill>
                <a:latin typeface="Ropa Sans"/>
                <a:ea typeface="Ropa Sans"/>
                <a:cs typeface="Ropa Sans"/>
                <a:sym typeface="Ropa Sans"/>
              </a:defRPr>
            </a:lvl8pPr>
            <a:lvl9pPr indent="-317500" lvl="8" marL="4114800" rtl="0">
              <a:lnSpc>
                <a:spcPct val="115000"/>
              </a:lnSpc>
              <a:spcBef>
                <a:spcPts val="1600"/>
              </a:spcBef>
              <a:spcAft>
                <a:spcPts val="1600"/>
              </a:spcAft>
              <a:buClr>
                <a:schemeClr val="lt2"/>
              </a:buClr>
              <a:buSzPts val="1400"/>
              <a:buFont typeface="Ropa Sans"/>
              <a:buChar char="■"/>
              <a:defRPr>
                <a:solidFill>
                  <a:schemeClr val="lt2"/>
                </a:solidFill>
                <a:latin typeface="Ropa Sans"/>
                <a:ea typeface="Ropa Sans"/>
                <a:cs typeface="Ropa Sans"/>
                <a:sym typeface="Ropa Sans"/>
              </a:defRPr>
            </a:lvl9pPr>
          </a:lstStyle>
          <a:p/>
        </p:txBody>
      </p:sp>
      <p:sp>
        <p:nvSpPr>
          <p:cNvPr id="83" name="Shape 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www.youtube.com/watch?v=zQvWMdWhFCc"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drive.google.com/file/d/0B46d2RJIvLNuTkQyWG9RS2xFa3c/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www.youtube.com/watch?v=wctIiiFsQxY"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ctrTitle"/>
          </p:nvPr>
        </p:nvSpPr>
        <p:spPr>
          <a:xfrm>
            <a:off x="311700" y="1201775"/>
            <a:ext cx="8520600" cy="250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18000"/>
              <a:t>G D 2 1 0</a:t>
            </a:r>
            <a:endParaRPr sz="18000">
              <a:latin typeface="Fjalla One"/>
              <a:ea typeface="Fjalla One"/>
              <a:cs typeface="Fjalla One"/>
              <a:sym typeface="Fjalla One"/>
            </a:endParaRPr>
          </a:p>
        </p:txBody>
      </p:sp>
      <p:sp>
        <p:nvSpPr>
          <p:cNvPr id="130" name="Shape 130"/>
          <p:cNvSpPr txBox="1"/>
          <p:nvPr>
            <p:ph idx="1" type="subTitle"/>
          </p:nvPr>
        </p:nvSpPr>
        <p:spPr>
          <a:xfrm>
            <a:off x="311700" y="36412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Game Studio</a:t>
            </a:r>
            <a:r>
              <a:rPr lang="en">
                <a:latin typeface="Ropa Sans"/>
                <a:ea typeface="Ropa Sans"/>
                <a:cs typeface="Ropa Sans"/>
                <a:sym typeface="Ropa Sans"/>
              </a:rPr>
              <a:t> - Prof. Alec McClure</a:t>
            </a:r>
            <a:endParaRPr>
              <a:latin typeface="Ropa Sans"/>
              <a:ea typeface="Ropa Sans"/>
              <a:cs typeface="Ropa Sans"/>
              <a:sym typeface="Ropa Sans"/>
            </a:endParaRPr>
          </a:p>
        </p:txBody>
      </p:sp>
      <p:cxnSp>
        <p:nvCxnSpPr>
          <p:cNvPr id="131" name="Shape 131"/>
          <p:cNvCxnSpPr/>
          <p:nvPr/>
        </p:nvCxnSpPr>
        <p:spPr>
          <a:xfrm>
            <a:off x="1669275" y="3485500"/>
            <a:ext cx="5953200" cy="0"/>
          </a:xfrm>
          <a:prstGeom prst="straightConnector1">
            <a:avLst/>
          </a:prstGeom>
          <a:noFill/>
          <a:ln cap="flat" cmpd="sng" w="9525">
            <a:solidFill>
              <a:srgbClr val="FFFFFF"/>
            </a:solidFill>
            <a:prstDash val="solid"/>
            <a:round/>
            <a:headEnd len="med" w="med" type="none"/>
            <a:tailEnd len="med" w="med" type="none"/>
          </a:ln>
        </p:spPr>
      </p:cxnSp>
      <p:sp>
        <p:nvSpPr>
          <p:cNvPr id="132" name="Shape 132"/>
          <p:cNvSpPr/>
          <p:nvPr/>
        </p:nvSpPr>
        <p:spPr>
          <a:xfrm>
            <a:off x="0" y="4885575"/>
            <a:ext cx="9144000" cy="2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99" name="Shape 199"/>
        <p:cNvGrpSpPr/>
        <p:nvPr/>
      </p:nvGrpSpPr>
      <p:grpSpPr>
        <a:xfrm>
          <a:off x="0" y="0"/>
          <a:ext cx="0" cy="0"/>
          <a:chOff x="0" y="0"/>
          <a:chExt cx="0" cy="0"/>
        </a:xfrm>
      </p:grpSpPr>
      <p:sp>
        <p:nvSpPr>
          <p:cNvPr id="200" name="Shape 200"/>
          <p:cNvSpPr txBox="1"/>
          <p:nvPr>
            <p:ph idx="1" type="body"/>
          </p:nvPr>
        </p:nvSpPr>
        <p:spPr>
          <a:xfrm>
            <a:off x="457200" y="13525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Programmer</a:t>
            </a:r>
            <a:endParaRPr/>
          </a:p>
          <a:p>
            <a:pPr indent="0" lvl="0" marL="0" rtl="0">
              <a:spcBef>
                <a:spcPts val="600"/>
              </a:spcBef>
              <a:spcAft>
                <a:spcPts val="0"/>
              </a:spcAft>
              <a:buNone/>
            </a:pPr>
            <a:r>
              <a:rPr lang="en" sz="1800"/>
              <a:t>	e.g. John Romero</a:t>
            </a:r>
            <a:endParaRPr sz="1800"/>
          </a:p>
          <a:p>
            <a:pPr indent="0" lvl="0" marL="0">
              <a:spcBef>
                <a:spcPts val="600"/>
              </a:spcBef>
              <a:spcAft>
                <a:spcPts val="0"/>
              </a:spcAft>
              <a:buNone/>
            </a:pPr>
            <a:r>
              <a:t/>
            </a:r>
            <a:endParaRPr/>
          </a:p>
        </p:txBody>
      </p:sp>
      <p:sp>
        <p:nvSpPr>
          <p:cNvPr id="201" name="Shape 201"/>
          <p:cNvSpPr txBox="1"/>
          <p:nvPr>
            <p:ph type="title"/>
          </p:nvPr>
        </p:nvSpPr>
        <p:spPr>
          <a:xfrm>
            <a:off x="457200" y="358378"/>
            <a:ext cx="8229600" cy="8574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Roles</a:t>
            </a:r>
            <a:endParaRPr/>
          </a:p>
        </p:txBody>
      </p:sp>
      <p:pic>
        <p:nvPicPr>
          <p:cNvPr id="202" name="Shape 202"/>
          <p:cNvPicPr preferRelativeResize="0"/>
          <p:nvPr/>
        </p:nvPicPr>
        <p:blipFill>
          <a:blip r:embed="rId3">
            <a:alphaModFix/>
          </a:blip>
          <a:stretch>
            <a:fillRect/>
          </a:stretch>
        </p:blipFill>
        <p:spPr>
          <a:xfrm>
            <a:off x="5740939" y="0"/>
            <a:ext cx="3403071"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06" name="Shape 206"/>
        <p:cNvGrpSpPr/>
        <p:nvPr/>
      </p:nvGrpSpPr>
      <p:grpSpPr>
        <a:xfrm>
          <a:off x="0" y="0"/>
          <a:ext cx="0" cy="0"/>
          <a:chOff x="0" y="0"/>
          <a:chExt cx="0" cy="0"/>
        </a:xfrm>
      </p:grpSpPr>
      <p:pic>
        <p:nvPicPr>
          <p:cNvPr descr="pig-artist.gif" id="207" name="Shape 207"/>
          <p:cNvPicPr preferRelativeResize="0"/>
          <p:nvPr/>
        </p:nvPicPr>
        <p:blipFill>
          <a:blip r:embed="rId3">
            <a:alphaModFix/>
          </a:blip>
          <a:stretch>
            <a:fillRect/>
          </a:stretch>
        </p:blipFill>
        <p:spPr>
          <a:xfrm>
            <a:off x="0" y="17"/>
            <a:ext cx="9144000" cy="5143500"/>
          </a:xfrm>
          <a:prstGeom prst="rect">
            <a:avLst/>
          </a:prstGeom>
          <a:noFill/>
          <a:ln>
            <a:noFill/>
          </a:ln>
        </p:spPr>
      </p:pic>
      <p:sp>
        <p:nvSpPr>
          <p:cNvPr id="208" name="Shape 20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284400" y="1276075"/>
            <a:ext cx="3000900" cy="3399900"/>
          </a:xfrm>
          <a:prstGeom prst="rect">
            <a:avLst/>
          </a:prstGeom>
          <a:solidFill>
            <a:srgbClr val="000000">
              <a:alpha val="6577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txBox="1"/>
          <p:nvPr>
            <p:ph idx="1" type="body"/>
          </p:nvPr>
        </p:nvSpPr>
        <p:spPr>
          <a:xfrm>
            <a:off x="457200" y="1200150"/>
            <a:ext cx="32904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Le Artiste</a:t>
            </a:r>
            <a:endParaRPr/>
          </a:p>
          <a:p>
            <a:pPr indent="0" lvl="0" marL="0" rtl="0">
              <a:spcBef>
                <a:spcPts val="600"/>
              </a:spcBef>
              <a:spcAft>
                <a:spcPts val="0"/>
              </a:spcAft>
              <a:buNone/>
            </a:pPr>
            <a:r>
              <a:rPr lang="en"/>
              <a:t>	</a:t>
            </a:r>
            <a:r>
              <a:rPr i="1" lang="en" sz="2400"/>
              <a:t>Concept Artist</a:t>
            </a:r>
            <a:endParaRPr i="1" sz="2400"/>
          </a:p>
          <a:p>
            <a:pPr indent="0" lvl="0" marL="0" rtl="0">
              <a:spcBef>
                <a:spcPts val="600"/>
              </a:spcBef>
              <a:spcAft>
                <a:spcPts val="0"/>
              </a:spcAft>
              <a:buNone/>
            </a:pPr>
            <a:r>
              <a:rPr i="1" lang="en" sz="2400"/>
              <a:t>	Storyboard Artist</a:t>
            </a:r>
            <a:endParaRPr i="1" sz="2400"/>
          </a:p>
          <a:p>
            <a:pPr indent="0" lvl="0" marL="0" rtl="0">
              <a:spcBef>
                <a:spcPts val="600"/>
              </a:spcBef>
              <a:spcAft>
                <a:spcPts val="0"/>
              </a:spcAft>
              <a:buNone/>
            </a:pPr>
            <a:r>
              <a:rPr i="1" lang="en" sz="2400"/>
              <a:t>	3D Modelers+</a:t>
            </a:r>
            <a:endParaRPr i="1" sz="2400"/>
          </a:p>
          <a:p>
            <a:pPr indent="0" lvl="0" marL="0" rtl="0">
              <a:spcBef>
                <a:spcPts val="600"/>
              </a:spcBef>
              <a:spcAft>
                <a:spcPts val="0"/>
              </a:spcAft>
              <a:buNone/>
            </a:pPr>
            <a:r>
              <a:rPr i="1" lang="en" sz="2400"/>
              <a:t>	Texture Artists</a:t>
            </a:r>
            <a:endParaRPr i="1" sz="2400"/>
          </a:p>
          <a:p>
            <a:pPr indent="0" lvl="0" marL="0" rtl="0">
              <a:spcBef>
                <a:spcPts val="600"/>
              </a:spcBef>
              <a:spcAft>
                <a:spcPts val="0"/>
              </a:spcAft>
              <a:buNone/>
            </a:pPr>
            <a:r>
              <a:rPr i="1" lang="en" sz="2400"/>
              <a:t>	UI Designers</a:t>
            </a:r>
            <a:endParaRPr i="1" sz="2400"/>
          </a:p>
          <a:p>
            <a:pPr indent="0" lvl="0" marL="0">
              <a:spcBef>
                <a:spcPts val="600"/>
              </a:spcBef>
              <a:spcAft>
                <a:spcPts val="0"/>
              </a:spcAft>
              <a:buNone/>
            </a:pPr>
            <a:r>
              <a:rPr i="1" lang="en" sz="2400"/>
              <a:t>	Animators</a:t>
            </a:r>
            <a:endParaRPr i="1"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14" name="Shape 214"/>
        <p:cNvGrpSpPr/>
        <p:nvPr/>
      </p:nvGrpSpPr>
      <p:grpSpPr>
        <a:xfrm>
          <a:off x="0" y="0"/>
          <a:ext cx="0" cy="0"/>
          <a:chOff x="0" y="0"/>
          <a:chExt cx="0" cy="0"/>
        </a:xfrm>
      </p:grpSpPr>
      <p:sp>
        <p:nvSpPr>
          <p:cNvPr id="215" name="Shape 2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Designers</a:t>
            </a:r>
            <a:endParaRPr/>
          </a:p>
          <a:p>
            <a:pPr indent="0" lvl="0" marL="0" rtl="0">
              <a:spcBef>
                <a:spcPts val="600"/>
              </a:spcBef>
              <a:spcAft>
                <a:spcPts val="0"/>
              </a:spcAft>
              <a:buNone/>
            </a:pPr>
            <a:r>
              <a:rPr lang="en"/>
              <a:t>	Game designer</a:t>
            </a:r>
            <a:endParaRPr/>
          </a:p>
          <a:p>
            <a:pPr indent="0" lvl="0" marL="0" rtl="0">
              <a:spcBef>
                <a:spcPts val="600"/>
              </a:spcBef>
              <a:spcAft>
                <a:spcPts val="0"/>
              </a:spcAft>
              <a:buNone/>
            </a:pPr>
            <a:r>
              <a:rPr lang="en"/>
              <a:t>	Level designer</a:t>
            </a:r>
            <a:endParaRPr/>
          </a:p>
          <a:p>
            <a:pPr indent="0" lvl="0" marL="0" rtl="0">
              <a:spcBef>
                <a:spcPts val="600"/>
              </a:spcBef>
              <a:spcAft>
                <a:spcPts val="0"/>
              </a:spcAft>
              <a:buNone/>
            </a:pPr>
            <a:r>
              <a:rPr lang="en"/>
              <a:t>	Systems designer</a:t>
            </a:r>
            <a:endParaRPr/>
          </a:p>
          <a:p>
            <a:pPr indent="0" lvl="0" marL="0">
              <a:spcBef>
                <a:spcPts val="600"/>
              </a:spcBef>
              <a:spcAft>
                <a:spcPts val="0"/>
              </a:spcAft>
              <a:buNone/>
            </a:pPr>
            <a:r>
              <a:rPr lang="en"/>
              <a:t>	</a:t>
            </a:r>
            <a:endParaRPr/>
          </a:p>
        </p:txBody>
      </p:sp>
      <p:pic>
        <p:nvPicPr>
          <p:cNvPr id="217" name="Shape 217"/>
          <p:cNvPicPr preferRelativeResize="0"/>
          <p:nvPr/>
        </p:nvPicPr>
        <p:blipFill>
          <a:blip r:embed="rId3">
            <a:alphaModFix/>
          </a:blip>
          <a:stretch>
            <a:fillRect/>
          </a:stretch>
        </p:blipFill>
        <p:spPr>
          <a:xfrm>
            <a:off x="4703813" y="0"/>
            <a:ext cx="385762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21" name="Shape 221"/>
        <p:cNvGrpSpPr/>
        <p:nvPr/>
      </p:nvGrpSpPr>
      <p:grpSpPr>
        <a:xfrm>
          <a:off x="0" y="0"/>
          <a:ext cx="0" cy="0"/>
          <a:chOff x="0" y="0"/>
          <a:chExt cx="0" cy="0"/>
        </a:xfrm>
      </p:grpSpPr>
      <p:sp>
        <p:nvSpPr>
          <p:cNvPr id="222" name="Shape 2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Art Director</a:t>
            </a:r>
            <a:endParaRPr/>
          </a:p>
          <a:p>
            <a:pPr indent="0" lvl="0" marL="0" rtl="0">
              <a:spcBef>
                <a:spcPts val="600"/>
              </a:spcBef>
              <a:spcAft>
                <a:spcPts val="0"/>
              </a:spcAft>
              <a:buNone/>
            </a:pPr>
            <a:r>
              <a:rPr lang="en" sz="1400">
                <a:solidFill>
                  <a:srgbClr val="000000"/>
                </a:solidFill>
                <a:highlight>
                  <a:srgbClr val="FFFFFF"/>
                </a:highlight>
                <a:latin typeface="Arial"/>
                <a:ea typeface="Arial"/>
                <a:cs typeface="Arial"/>
                <a:sym typeface="Arial"/>
              </a:rPr>
              <a:t>An art director can help the team globalize the visual language of their game to make it clear to the player.</a:t>
            </a:r>
            <a:endParaRPr sz="1400">
              <a:solidFill>
                <a:srgbClr val="000000"/>
              </a:solidFill>
              <a:highlight>
                <a:srgbClr val="FFFFFF"/>
              </a:highlight>
              <a:latin typeface="Arial"/>
              <a:ea typeface="Arial"/>
              <a:cs typeface="Arial"/>
              <a:sym typeface="Arial"/>
            </a:endParaRPr>
          </a:p>
          <a:p>
            <a:pPr indent="0" lvl="0" marL="0" rtl="0">
              <a:spcBef>
                <a:spcPts val="600"/>
              </a:spcBef>
              <a:spcAft>
                <a:spcPts val="0"/>
              </a:spcAft>
              <a:buNone/>
            </a:pPr>
            <a:r>
              <a:rPr lang="en" sz="4800"/>
              <a:t>Creative Director</a:t>
            </a:r>
            <a:endParaRPr sz="4800"/>
          </a:p>
          <a:p>
            <a:pPr indent="0" lvl="0" marL="0">
              <a:spcBef>
                <a:spcPts val="600"/>
              </a:spcBef>
              <a:spcAft>
                <a:spcPts val="0"/>
              </a:spcAft>
              <a:buNone/>
            </a:pPr>
            <a:r>
              <a:rPr lang="en" sz="1400">
                <a:solidFill>
                  <a:srgbClr val="252525"/>
                </a:solidFill>
                <a:highlight>
                  <a:srgbClr val="FFFFFF"/>
                </a:highlight>
                <a:latin typeface="Arial"/>
                <a:ea typeface="Arial"/>
                <a:cs typeface="Arial"/>
                <a:sym typeface="Arial"/>
              </a:rPr>
              <a:t>The creative director is known to guide a team of employees with skills and experience related to graphic design, fine arts, motion graphics, and other creative industry fields. Some example works can include visual layout, brainstorming, and copy writing.</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27" name="Shape 227"/>
        <p:cNvGrpSpPr/>
        <p:nvPr/>
      </p:nvGrpSpPr>
      <p:grpSpPr>
        <a:xfrm>
          <a:off x="0" y="0"/>
          <a:ext cx="0" cy="0"/>
          <a:chOff x="0" y="0"/>
          <a:chExt cx="0" cy="0"/>
        </a:xfrm>
      </p:grpSpPr>
      <p:pic>
        <p:nvPicPr>
          <p:cNvPr id="228" name="Shape 2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9" name="Shape 2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sz="4800"/>
              <a:t>Producer</a:t>
            </a:r>
            <a:endParaRPr b="1"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33" name="Shape 233"/>
        <p:cNvGrpSpPr/>
        <p:nvPr/>
      </p:nvGrpSpPr>
      <p:grpSpPr>
        <a:xfrm>
          <a:off x="0" y="0"/>
          <a:ext cx="0" cy="0"/>
          <a:chOff x="0" y="0"/>
          <a:chExt cx="0" cy="0"/>
        </a:xfrm>
      </p:grpSpPr>
      <p:sp>
        <p:nvSpPr>
          <p:cNvPr id="234" name="Shape 2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id="235" name="Shape 235"/>
          <p:cNvPicPr preferRelativeResize="0"/>
          <p:nvPr/>
        </p:nvPicPr>
        <p:blipFill>
          <a:blip r:embed="rId3">
            <a:alphaModFix/>
          </a:blip>
          <a:stretch>
            <a:fillRect/>
          </a:stretch>
        </p:blipFill>
        <p:spPr>
          <a:xfrm>
            <a:off x="3040225" y="1400888"/>
            <a:ext cx="5543550" cy="3324225"/>
          </a:xfrm>
          <a:prstGeom prst="rect">
            <a:avLst/>
          </a:prstGeom>
          <a:noFill/>
          <a:ln>
            <a:noFill/>
          </a:ln>
        </p:spPr>
      </p:pic>
      <p:sp>
        <p:nvSpPr>
          <p:cNvPr id="236" name="Shape 236"/>
          <p:cNvSpPr txBox="1"/>
          <p:nvPr>
            <p:ph idx="1" type="body"/>
          </p:nvPr>
        </p:nvSpPr>
        <p:spPr>
          <a:xfrm>
            <a:off x="1159100" y="1200150"/>
            <a:ext cx="7527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6000"/>
              <a:t>Tester</a:t>
            </a:r>
            <a:endParaRPr sz="6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40" name="Shape 240"/>
        <p:cNvGrpSpPr/>
        <p:nvPr/>
      </p:nvGrpSpPr>
      <p:grpSpPr>
        <a:xfrm>
          <a:off x="0" y="0"/>
          <a:ext cx="0" cy="0"/>
          <a:chOff x="0" y="0"/>
          <a:chExt cx="0" cy="0"/>
        </a:xfrm>
      </p:grpSpPr>
      <p:sp>
        <p:nvSpPr>
          <p:cNvPr id="241" name="Shape 2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descr="sound.gif" id="242" name="Shape 242"/>
          <p:cNvPicPr preferRelativeResize="0"/>
          <p:nvPr/>
        </p:nvPicPr>
        <p:blipFill>
          <a:blip r:embed="rId3">
            <a:alphaModFix/>
          </a:blip>
          <a:stretch>
            <a:fillRect/>
          </a:stretch>
        </p:blipFill>
        <p:spPr>
          <a:xfrm>
            <a:off x="2549769" y="0"/>
            <a:ext cx="6594231" cy="5143501"/>
          </a:xfrm>
          <a:prstGeom prst="rect">
            <a:avLst/>
          </a:prstGeom>
          <a:noFill/>
          <a:ln>
            <a:noFill/>
          </a:ln>
        </p:spPr>
      </p:pic>
      <p:sp>
        <p:nvSpPr>
          <p:cNvPr id="243" name="Shape 243"/>
          <p:cNvSpPr txBox="1"/>
          <p:nvPr>
            <p:ph idx="1" type="body"/>
          </p:nvPr>
        </p:nvSpPr>
        <p:spPr>
          <a:xfrm>
            <a:off x="457200" y="1803050"/>
            <a:ext cx="8229600" cy="3122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7200"/>
              <a:t>Composer</a:t>
            </a:r>
            <a:endParaRPr sz="7200"/>
          </a:p>
          <a:p>
            <a:pPr indent="0" lvl="0" marL="0">
              <a:spcBef>
                <a:spcPts val="600"/>
              </a:spcBef>
              <a:spcAft>
                <a:spcPts val="0"/>
              </a:spcAft>
              <a:buNone/>
            </a:pPr>
            <a:r>
              <a:rPr lang="en" sz="7200"/>
              <a:t>Sound designer</a:t>
            </a:r>
            <a:endParaRPr sz="7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47"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b="22812" l="0" r="0" t="4376"/>
          <a:stretch/>
        </p:blipFill>
        <p:spPr>
          <a:xfrm>
            <a:off x="0" y="0"/>
            <a:ext cx="9144000" cy="5143500"/>
          </a:xfrm>
          <a:prstGeom prst="rect">
            <a:avLst/>
          </a:prstGeom>
          <a:noFill/>
          <a:ln>
            <a:noFill/>
          </a:ln>
        </p:spPr>
      </p:pic>
      <p:sp>
        <p:nvSpPr>
          <p:cNvPr id="249" name="Shape 249"/>
          <p:cNvSpPr txBox="1"/>
          <p:nvPr>
            <p:ph idx="1" type="body"/>
          </p:nvPr>
        </p:nvSpPr>
        <p:spPr>
          <a:xfrm>
            <a:off x="457200" y="3425775"/>
            <a:ext cx="8229600" cy="1500300"/>
          </a:xfrm>
          <a:prstGeom prst="rect">
            <a:avLst/>
          </a:prstGeom>
        </p:spPr>
        <p:txBody>
          <a:bodyPr anchorCtr="0" anchor="t" bIns="91425" lIns="91425" spcFirstLastPara="1" rIns="91425" wrap="square" tIns="91425">
            <a:noAutofit/>
          </a:bodyPr>
          <a:lstStyle/>
          <a:p>
            <a:pPr indent="457200" lvl="0" marL="0" rtl="0">
              <a:spcBef>
                <a:spcPts val="600"/>
              </a:spcBef>
              <a:spcAft>
                <a:spcPts val="0"/>
              </a:spcAft>
              <a:buNone/>
            </a:pPr>
            <a:r>
              <a:rPr b="1" lang="en" sz="4800"/>
              <a:t>Writer</a:t>
            </a:r>
            <a:endParaRPr b="1" sz="4800"/>
          </a:p>
          <a:p>
            <a:pPr indent="0" lvl="0" marL="0">
              <a:spcBef>
                <a:spcPts val="600"/>
              </a:spcBef>
              <a:spcAft>
                <a:spcPts val="0"/>
              </a:spcAft>
              <a:buNone/>
            </a:pPr>
            <a:r>
              <a:rPr lang="en" sz="3600"/>
              <a:t>[ usually freelance ]</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53" name="Shape 253"/>
        <p:cNvGrpSpPr/>
        <p:nvPr/>
      </p:nvGrpSpPr>
      <p:grpSpPr>
        <a:xfrm>
          <a:off x="0" y="0"/>
          <a:ext cx="0" cy="0"/>
          <a:chOff x="0" y="0"/>
          <a:chExt cx="0" cy="0"/>
        </a:xfrm>
      </p:grpSpPr>
      <p:sp>
        <p:nvSpPr>
          <p:cNvPr id="254" name="Shape 25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Want to be a game designer?</a:t>
            </a:r>
            <a:endParaRPr/>
          </a:p>
        </p:txBody>
      </p:sp>
      <p:sp>
        <p:nvSpPr>
          <p:cNvPr id="255" name="Shape 25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59" name="Shape 259"/>
        <p:cNvGrpSpPr/>
        <p:nvPr/>
      </p:nvGrpSpPr>
      <p:grpSpPr>
        <a:xfrm>
          <a:off x="0" y="0"/>
          <a:ext cx="0" cy="0"/>
          <a:chOff x="0" y="0"/>
          <a:chExt cx="0" cy="0"/>
        </a:xfrm>
      </p:grpSpPr>
      <p:sp>
        <p:nvSpPr>
          <p:cNvPr id="260" name="Shape 26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descr="Let's address some of the common misconceptions about what a game designer is, and the skills/knowledge you'll need to be successful. The best way to get practice is to start making games on your own, today! Subscribe for new episodes every Wednesday! http://bit.ly/SubToEC (---More below)  (Original air date: November 10, 2010) _______  Get your Extra Credits gear at the store! http://bit.ly/ExtraStore Play games with us on Extra Play! http://bit.ly/WatchEXP  Watch more episodes from this season of Extra Credits! http://bit.ly/2nrLiSZ  Contribute community subtitles to Extra Credits: http://www.youtube.com/timedtext_cs_panel?c=UCCODtTcd5M1JavPCOr_Uydg&amp;tab=2  Talk to us on Twitter (@ExtraCreditz): http://bit.ly/ECTweet Follow us on Facebook: http://bit.ly/ECFBPage Get our list of recommended games on Steam: http://bit.ly/ECCurator _________  Would you like James to speak at your school or organization? For info, contact us at: contact@extra-credits.net _________  ♪ Intro Music: &quot;Penguin Cap&quot; by CarboHydroM http://bit.ly/1eIHTDS  ♪ Outro Music: &quot;Space Cowboys&quot; by bLINd http://ocremix.org/remix/OCR01083/" id="262" name="Shape 262" title="So You Want To Be a Game Designer - Career Advice for Making Games - Extra Credits">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36" name="Shape 136"/>
        <p:cNvGrpSpPr/>
        <p:nvPr/>
      </p:nvGrpSpPr>
      <p:grpSpPr>
        <a:xfrm>
          <a:off x="0" y="0"/>
          <a:ext cx="0" cy="0"/>
          <a:chOff x="0" y="0"/>
          <a:chExt cx="0" cy="0"/>
        </a:xfrm>
      </p:grpSpPr>
      <p:sp>
        <p:nvSpPr>
          <p:cNvPr id="137" name="Shape 137"/>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Last week...</a:t>
            </a:r>
            <a:endParaRPr/>
          </a:p>
        </p:txBody>
      </p:sp>
      <p:sp>
        <p:nvSpPr>
          <p:cNvPr id="138" name="Shape 138"/>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66" name="Shape 266"/>
        <p:cNvGrpSpPr/>
        <p:nvPr/>
      </p:nvGrpSpPr>
      <p:grpSpPr>
        <a:xfrm>
          <a:off x="0" y="0"/>
          <a:ext cx="0" cy="0"/>
          <a:chOff x="0" y="0"/>
          <a:chExt cx="0" cy="0"/>
        </a:xfrm>
      </p:grpSpPr>
      <p:sp>
        <p:nvSpPr>
          <p:cNvPr id="267" name="Shape 267"/>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IRON DESIGNER CHALLENGE</a:t>
            </a:r>
            <a:endParaRPr/>
          </a:p>
        </p:txBody>
      </p:sp>
      <p:sp>
        <p:nvSpPr>
          <p:cNvPr id="268" name="Shape 268"/>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borrowed from Brenda Romero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72" name="Shape 272"/>
        <p:cNvGrpSpPr/>
        <p:nvPr/>
      </p:nvGrpSpPr>
      <p:grpSpPr>
        <a:xfrm>
          <a:off x="0" y="0"/>
          <a:ext cx="0" cy="0"/>
          <a:chOff x="0" y="0"/>
          <a:chExt cx="0" cy="0"/>
        </a:xfrm>
      </p:grpSpPr>
      <p:sp>
        <p:nvSpPr>
          <p:cNvPr id="273" name="Shape 27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Ideal job in game industry?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78" name="Shape 278"/>
        <p:cNvGrpSpPr/>
        <p:nvPr/>
      </p:nvGrpSpPr>
      <p:grpSpPr>
        <a:xfrm>
          <a:off x="0" y="0"/>
          <a:ext cx="0" cy="0"/>
          <a:chOff x="0" y="0"/>
          <a:chExt cx="0" cy="0"/>
        </a:xfrm>
      </p:grpSpPr>
      <p:sp>
        <p:nvSpPr>
          <p:cNvPr id="279" name="Shape 279"/>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descr="Screen Shot 2015-09-10 at 11.28.23 AM.png" id="281" name="Shape 281"/>
          <p:cNvPicPr preferRelativeResize="0"/>
          <p:nvPr/>
        </p:nvPicPr>
        <p:blipFill rotWithShape="1">
          <a:blip r:embed="rId3">
            <a:alphaModFix/>
          </a:blip>
          <a:srcRect b="1341" l="0" r="0" t="0"/>
          <a:stretch/>
        </p:blipFill>
        <p:spPr>
          <a:xfrm>
            <a:off x="-175" y="0"/>
            <a:ext cx="9144351"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85" name="Shape 285"/>
        <p:cNvGrpSpPr/>
        <p:nvPr/>
      </p:nvGrpSpPr>
      <p:grpSpPr>
        <a:xfrm>
          <a:off x="0" y="0"/>
          <a:ext cx="0" cy="0"/>
          <a:chOff x="0" y="0"/>
          <a:chExt cx="0" cy="0"/>
        </a:xfrm>
      </p:grpSpPr>
      <p:sp>
        <p:nvSpPr>
          <p:cNvPr id="286" name="Shape 28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id="288" name="Shape 288"/>
          <p:cNvPicPr preferRelativeResize="0"/>
          <p:nvPr/>
        </p:nvPicPr>
        <p:blipFill>
          <a:blip r:embed="rId3">
            <a:alphaModFix/>
          </a:blip>
          <a:stretch>
            <a:fillRect/>
          </a:stretch>
        </p:blipFill>
        <p:spPr>
          <a:xfrm>
            <a:off x="685800" y="5"/>
            <a:ext cx="7772400" cy="51686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92" name="Shape 292"/>
        <p:cNvGrpSpPr/>
        <p:nvPr/>
      </p:nvGrpSpPr>
      <p:grpSpPr>
        <a:xfrm>
          <a:off x="0" y="0"/>
          <a:ext cx="0" cy="0"/>
          <a:chOff x="0" y="0"/>
          <a:chExt cx="0" cy="0"/>
        </a:xfrm>
      </p:grpSpPr>
      <p:sp>
        <p:nvSpPr>
          <p:cNvPr id="293" name="Shape 293"/>
          <p:cNvSpPr txBox="1"/>
          <p:nvPr>
            <p:ph type="ctrTitle"/>
          </p:nvPr>
        </p:nvSpPr>
        <p:spPr>
          <a:xfrm>
            <a:off x="685800" y="1583353"/>
            <a:ext cx="7772400" cy="1651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 designer needs to be good at turning anything into a game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297" name="Shape 297"/>
        <p:cNvGrpSpPr/>
        <p:nvPr/>
      </p:nvGrpSpPr>
      <p:grpSpPr>
        <a:xfrm>
          <a:off x="0" y="0"/>
          <a:ext cx="0" cy="0"/>
          <a:chOff x="0" y="0"/>
          <a:chExt cx="0" cy="0"/>
        </a:xfrm>
      </p:grpSpPr>
      <p:sp>
        <p:nvSpPr>
          <p:cNvPr id="298" name="Shape 298"/>
          <p:cNvSpPr txBox="1"/>
          <p:nvPr>
            <p:ph type="ctrTitle"/>
          </p:nvPr>
        </p:nvSpPr>
        <p:spPr>
          <a:xfrm>
            <a:off x="685800" y="1583354"/>
            <a:ext cx="7772400" cy="1718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Much of a designer’s early career will be dealing with IP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02" name="Shape 302"/>
        <p:cNvGrpSpPr/>
        <p:nvPr/>
      </p:nvGrpSpPr>
      <p:grpSpPr>
        <a:xfrm>
          <a:off x="0" y="0"/>
          <a:ext cx="0" cy="0"/>
          <a:chOff x="0" y="0"/>
          <a:chExt cx="0" cy="0"/>
        </a:xfrm>
      </p:grpSpPr>
      <p:pic>
        <p:nvPicPr>
          <p:cNvPr id="303" name="Shape 303"/>
          <p:cNvPicPr preferRelativeResize="0"/>
          <p:nvPr/>
        </p:nvPicPr>
        <p:blipFill>
          <a:blip r:embed="rId3">
            <a:alphaModFix/>
          </a:blip>
          <a:stretch>
            <a:fillRect/>
          </a:stretch>
        </p:blipFill>
        <p:spPr>
          <a:xfrm>
            <a:off x="457200" y="0"/>
            <a:ext cx="8229602" cy="5143501"/>
          </a:xfrm>
          <a:prstGeom prst="rect">
            <a:avLst/>
          </a:prstGeom>
          <a:noFill/>
          <a:ln>
            <a:noFill/>
          </a:ln>
        </p:spPr>
      </p:pic>
      <p:sp>
        <p:nvSpPr>
          <p:cNvPr id="304" name="Shape 304"/>
          <p:cNvSpPr/>
          <p:nvPr/>
        </p:nvSpPr>
        <p:spPr>
          <a:xfrm>
            <a:off x="618400" y="1550950"/>
            <a:ext cx="7887300" cy="2664300"/>
          </a:xfrm>
          <a:prstGeom prst="rect">
            <a:avLst/>
          </a:prstGeom>
          <a:solidFill>
            <a:srgbClr val="000000">
              <a:alpha val="711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Intellectual Property</a:t>
            </a:r>
            <a:endParaRPr/>
          </a:p>
        </p:txBody>
      </p:sp>
      <p:sp>
        <p:nvSpPr>
          <p:cNvPr id="306" name="Shape 306"/>
          <p:cNvSpPr txBox="1"/>
          <p:nvPr>
            <p:ph idx="1" type="subTitle"/>
          </p:nvPr>
        </p:nvSpPr>
        <p:spPr>
          <a:xfrm>
            <a:off x="685800" y="2840050"/>
            <a:ext cx="7887300" cy="19176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sz="2400">
                <a:solidFill>
                  <a:srgbClr val="EFEFEF"/>
                </a:solidFill>
              </a:rPr>
              <a:t>refers to creations of the mind, such as inventions; literary and artistic works; designs; and symbols, names and images used in commerce.</a:t>
            </a:r>
            <a:endParaRPr sz="2400">
              <a:solidFill>
                <a:srgbClr val="EFEFE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10" name="Shape 310"/>
        <p:cNvGrpSpPr/>
        <p:nvPr/>
      </p:nvGrpSpPr>
      <p:grpSpPr>
        <a:xfrm>
          <a:off x="0" y="0"/>
          <a:ext cx="0" cy="0"/>
          <a:chOff x="0" y="0"/>
          <a:chExt cx="0" cy="0"/>
        </a:xfrm>
      </p:grpSpPr>
      <p:sp>
        <p:nvSpPr>
          <p:cNvPr id="311" name="Shape 31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a:t>What are some Good IPs and Bad IPs that haven’t been used to make games?</a:t>
            </a:r>
            <a:endParaRPr/>
          </a:p>
        </p:txBody>
      </p:sp>
      <p:sp>
        <p:nvSpPr>
          <p:cNvPr id="312" name="Shape 31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Bad IP/Good IP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16" name="Shape 316"/>
        <p:cNvGrpSpPr/>
        <p:nvPr/>
      </p:nvGrpSpPr>
      <p:grpSpPr>
        <a:xfrm>
          <a:off x="0" y="0"/>
          <a:ext cx="0" cy="0"/>
          <a:chOff x="0" y="0"/>
          <a:chExt cx="0" cy="0"/>
        </a:xfrm>
      </p:grpSpPr>
      <p:sp>
        <p:nvSpPr>
          <p:cNvPr id="317" name="Shape 317"/>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descr="Screen Shot 2015-09-10 at 11.38.57 AM.png" id="319" name="Shape 319"/>
          <p:cNvPicPr preferRelativeResize="0"/>
          <p:nvPr/>
        </p:nvPicPr>
        <p:blipFill>
          <a:blip r:embed="rId3">
            <a:alphaModFix/>
          </a:blip>
          <a:stretch>
            <a:fillRect/>
          </a:stretch>
        </p:blipFill>
        <p:spPr>
          <a:xfrm>
            <a:off x="658467" y="0"/>
            <a:ext cx="7827067"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23" name="Shape 323"/>
        <p:cNvGrpSpPr/>
        <p:nvPr/>
      </p:nvGrpSpPr>
      <p:grpSpPr>
        <a:xfrm>
          <a:off x="0" y="0"/>
          <a:ext cx="0" cy="0"/>
          <a:chOff x="0" y="0"/>
          <a:chExt cx="0" cy="0"/>
        </a:xfrm>
      </p:grpSpPr>
      <p:sp>
        <p:nvSpPr>
          <p:cNvPr id="324" name="Shape 3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Steam downloadable</a:t>
            </a:r>
            <a:endParaRPr/>
          </a:p>
          <a:p>
            <a:pPr indent="-419100" lvl="0" marL="457200" rtl="0">
              <a:spcBef>
                <a:spcPts val="0"/>
              </a:spcBef>
              <a:spcAft>
                <a:spcPts val="0"/>
              </a:spcAft>
              <a:buSzPts val="3000"/>
              <a:buChar char="●"/>
            </a:pPr>
            <a:r>
              <a:rPr lang="en"/>
              <a:t>Core of the game</a:t>
            </a:r>
            <a:endParaRPr/>
          </a:p>
          <a:p>
            <a:pPr indent="-419100" lvl="0" marL="457200" rtl="0">
              <a:spcBef>
                <a:spcPts val="0"/>
              </a:spcBef>
              <a:spcAft>
                <a:spcPts val="0"/>
              </a:spcAft>
              <a:buSzPts val="3000"/>
              <a:buChar char="●"/>
            </a:pPr>
            <a:r>
              <a:rPr lang="en"/>
              <a:t>3 or 4 marketing points / features</a:t>
            </a:r>
            <a:endParaRPr/>
          </a:p>
          <a:p>
            <a:pPr indent="-419100" lvl="0" marL="457200" rtl="0">
              <a:spcBef>
                <a:spcPts val="0"/>
              </a:spcBef>
              <a:spcAft>
                <a:spcPts val="0"/>
              </a:spcAft>
              <a:buSzPts val="3000"/>
              <a:buChar char="●"/>
            </a:pPr>
            <a:r>
              <a:rPr lang="en"/>
              <a:t>Define avatar/character(s)</a:t>
            </a:r>
            <a:endParaRPr/>
          </a:p>
          <a:p>
            <a:pPr indent="-419100" lvl="0" marL="457200" rtl="0">
              <a:spcBef>
                <a:spcPts val="0"/>
              </a:spcBef>
              <a:spcAft>
                <a:spcPts val="0"/>
              </a:spcAft>
              <a:buSzPts val="3000"/>
              <a:buChar char="●"/>
            </a:pPr>
            <a:r>
              <a:rPr lang="en"/>
              <a:t>Estimate budget</a:t>
            </a:r>
            <a:endParaRPr/>
          </a:p>
          <a:p>
            <a:pPr indent="-419100" lvl="0" marL="457200">
              <a:spcBef>
                <a:spcPts val="0"/>
              </a:spcBef>
              <a:spcAft>
                <a:spcPts val="0"/>
              </a:spcAft>
              <a:buSzPts val="3000"/>
              <a:buChar char="●"/>
            </a:pPr>
            <a:r>
              <a:rPr lang="en"/>
              <a:t>Estimate release date</a:t>
            </a:r>
            <a:endParaRPr/>
          </a:p>
        </p:txBody>
      </p:sp>
      <p:sp>
        <p:nvSpPr>
          <p:cNvPr id="325" name="Shape 3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Group Exercise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42" name="Shape 142"/>
        <p:cNvGrpSpPr/>
        <p:nvPr/>
      </p:nvGrpSpPr>
      <p:grpSpPr>
        <a:xfrm>
          <a:off x="0" y="0"/>
          <a:ext cx="0" cy="0"/>
          <a:chOff x="0" y="0"/>
          <a:chExt cx="0" cy="0"/>
        </a:xfrm>
      </p:grpSpPr>
      <p:sp>
        <p:nvSpPr>
          <p:cNvPr id="143" name="Shape 143"/>
          <p:cNvSpPr/>
          <p:nvPr/>
        </p:nvSpPr>
        <p:spPr>
          <a:xfrm>
            <a:off x="1389000" y="590625"/>
            <a:ext cx="1782000" cy="9156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Lato"/>
                <a:ea typeface="Lato"/>
                <a:cs typeface="Lato"/>
                <a:sym typeface="Lato"/>
              </a:rPr>
              <a:t>Conceptualization</a:t>
            </a:r>
            <a:endParaRPr b="1">
              <a:solidFill>
                <a:srgbClr val="F3F3F3"/>
              </a:solidFill>
              <a:latin typeface="Lato"/>
              <a:ea typeface="Lato"/>
              <a:cs typeface="Lato"/>
              <a:sym typeface="Lato"/>
            </a:endParaRPr>
          </a:p>
        </p:txBody>
      </p:sp>
      <p:sp>
        <p:nvSpPr>
          <p:cNvPr id="144" name="Shape 144"/>
          <p:cNvSpPr/>
          <p:nvPr/>
        </p:nvSpPr>
        <p:spPr>
          <a:xfrm>
            <a:off x="3323400" y="590625"/>
            <a:ext cx="1782000" cy="9156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Lato"/>
                <a:ea typeface="Lato"/>
                <a:cs typeface="Lato"/>
                <a:sym typeface="Lato"/>
              </a:rPr>
              <a:t>Pre-production</a:t>
            </a:r>
            <a:endParaRPr b="1">
              <a:solidFill>
                <a:srgbClr val="F3F3F3"/>
              </a:solidFill>
              <a:latin typeface="Lato"/>
              <a:ea typeface="Lato"/>
              <a:cs typeface="Lato"/>
              <a:sym typeface="Lato"/>
            </a:endParaRPr>
          </a:p>
        </p:txBody>
      </p:sp>
      <p:sp>
        <p:nvSpPr>
          <p:cNvPr id="145" name="Shape 145"/>
          <p:cNvSpPr/>
          <p:nvPr/>
        </p:nvSpPr>
        <p:spPr>
          <a:xfrm>
            <a:off x="5257800" y="590625"/>
            <a:ext cx="1782000" cy="9156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Lato"/>
                <a:ea typeface="Lato"/>
                <a:cs typeface="Lato"/>
                <a:sym typeface="Lato"/>
              </a:rPr>
              <a:t>Production</a:t>
            </a:r>
            <a:endParaRPr b="1">
              <a:solidFill>
                <a:srgbClr val="F3F3F3"/>
              </a:solidFill>
              <a:latin typeface="Lato"/>
              <a:ea typeface="Lato"/>
              <a:cs typeface="Lato"/>
              <a:sym typeface="Lato"/>
            </a:endParaRPr>
          </a:p>
        </p:txBody>
      </p:sp>
      <p:sp>
        <p:nvSpPr>
          <p:cNvPr id="146" name="Shape 146"/>
          <p:cNvSpPr/>
          <p:nvPr/>
        </p:nvSpPr>
        <p:spPr>
          <a:xfrm>
            <a:off x="7192200" y="590625"/>
            <a:ext cx="1782000" cy="9156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Lato"/>
                <a:ea typeface="Lato"/>
                <a:cs typeface="Lato"/>
                <a:sym typeface="Lato"/>
              </a:rPr>
              <a:t>QA/Polish</a:t>
            </a:r>
            <a:endParaRPr b="1">
              <a:solidFill>
                <a:srgbClr val="F3F3F3"/>
              </a:solidFill>
              <a:latin typeface="Lato"/>
              <a:ea typeface="Lato"/>
              <a:cs typeface="Lato"/>
              <a:sym typeface="Lato"/>
            </a:endParaRPr>
          </a:p>
        </p:txBody>
      </p:sp>
      <p:sp>
        <p:nvSpPr>
          <p:cNvPr id="147" name="Shape 147"/>
          <p:cNvSpPr/>
          <p:nvPr/>
        </p:nvSpPr>
        <p:spPr>
          <a:xfrm>
            <a:off x="3036875" y="905175"/>
            <a:ext cx="482100" cy="286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latin typeface="Lato"/>
              <a:ea typeface="Lato"/>
              <a:cs typeface="Lato"/>
              <a:sym typeface="Lato"/>
            </a:endParaRPr>
          </a:p>
        </p:txBody>
      </p:sp>
      <p:sp>
        <p:nvSpPr>
          <p:cNvPr id="148" name="Shape 148"/>
          <p:cNvSpPr/>
          <p:nvPr/>
        </p:nvSpPr>
        <p:spPr>
          <a:xfrm>
            <a:off x="4969175" y="905175"/>
            <a:ext cx="482100" cy="286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latin typeface="Lato"/>
              <a:ea typeface="Lato"/>
              <a:cs typeface="Lato"/>
              <a:sym typeface="Lato"/>
            </a:endParaRPr>
          </a:p>
        </p:txBody>
      </p:sp>
      <p:sp>
        <p:nvSpPr>
          <p:cNvPr id="149" name="Shape 149"/>
          <p:cNvSpPr/>
          <p:nvPr/>
        </p:nvSpPr>
        <p:spPr>
          <a:xfrm>
            <a:off x="6901475" y="905175"/>
            <a:ext cx="482100" cy="2865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latin typeface="Lato"/>
              <a:ea typeface="Lato"/>
              <a:cs typeface="Lato"/>
              <a:sym typeface="Lato"/>
            </a:endParaRPr>
          </a:p>
        </p:txBody>
      </p:sp>
      <p:sp>
        <p:nvSpPr>
          <p:cNvPr id="150" name="Shape 150"/>
          <p:cNvSpPr txBox="1"/>
          <p:nvPr/>
        </p:nvSpPr>
        <p:spPr>
          <a:xfrm>
            <a:off x="1236600" y="1537450"/>
            <a:ext cx="1934400" cy="1600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What is it?</a:t>
            </a:r>
            <a:endParaRPr>
              <a:solidFill>
                <a:srgbClr val="FFFFFF"/>
              </a:solidFill>
              <a:latin typeface="Lato"/>
              <a:ea typeface="Lato"/>
              <a:cs typeface="Lato"/>
              <a:sym typeface="Lato"/>
            </a:endParaRPr>
          </a:p>
          <a:p>
            <a:pPr indent="0" lvl="0" marL="0" rtl="0">
              <a:spcBef>
                <a:spcPts val="0"/>
              </a:spcBef>
              <a:spcAft>
                <a:spcPts val="0"/>
              </a:spcAft>
              <a:buNone/>
            </a:pPr>
            <a:r>
              <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Why make it?</a:t>
            </a:r>
            <a:endParaRPr>
              <a:solidFill>
                <a:srgbClr val="FFFFFF"/>
              </a:solidFill>
              <a:latin typeface="Lato"/>
              <a:ea typeface="Lato"/>
              <a:cs typeface="Lato"/>
              <a:sym typeface="Lato"/>
            </a:endParaRPr>
          </a:p>
          <a:p>
            <a:pPr indent="0" lvl="0" marL="0" rtl="0">
              <a:spcBef>
                <a:spcPts val="0"/>
              </a:spcBef>
              <a:spcAft>
                <a:spcPts val="0"/>
              </a:spcAft>
              <a:buNone/>
            </a:pPr>
            <a:r>
              <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What makes it unique?</a:t>
            </a:r>
            <a:endParaRPr>
              <a:solidFill>
                <a:srgbClr val="FFFFFF"/>
              </a:solidFill>
              <a:latin typeface="Lato"/>
              <a:ea typeface="Lato"/>
              <a:cs typeface="Lato"/>
              <a:sym typeface="Lato"/>
            </a:endParaRPr>
          </a:p>
        </p:txBody>
      </p:sp>
      <p:sp>
        <p:nvSpPr>
          <p:cNvPr id="151" name="Shape 151"/>
          <p:cNvSpPr txBox="1"/>
          <p:nvPr/>
        </p:nvSpPr>
        <p:spPr>
          <a:xfrm>
            <a:off x="3171000" y="1537450"/>
            <a:ext cx="1934400" cy="3508200"/>
          </a:xfrm>
          <a:prstGeom prst="rect">
            <a:avLst/>
          </a:prstGeom>
          <a:noFill/>
          <a:ln>
            <a:noFill/>
          </a:ln>
        </p:spPr>
        <p:txBody>
          <a:bodyPr anchorCtr="0" anchor="t" bIns="91425" lIns="91425" spcFirstLastPara="1" rIns="91425" wrap="square" tIns="91425">
            <a:noAutofit/>
          </a:bodyPr>
          <a:lstStyle/>
          <a:p>
            <a:pPr indent="-311150" lvl="0" marL="457200" rtl="0">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Which tools?</a:t>
            </a:r>
            <a:endParaRPr sz="1300">
              <a:solidFill>
                <a:srgbClr val="FFFFFF"/>
              </a:solidFill>
              <a:latin typeface="Lato"/>
              <a:ea typeface="Lato"/>
              <a:cs typeface="Lato"/>
              <a:sym typeface="Lato"/>
            </a:endParaRPr>
          </a:p>
          <a:p>
            <a:pPr indent="0" lvl="0" marL="0" rtl="0">
              <a:spcBef>
                <a:spcPts val="0"/>
              </a:spcBef>
              <a:spcAft>
                <a:spcPts val="0"/>
              </a:spcAft>
              <a:buNone/>
            </a:pPr>
            <a:r>
              <a:t/>
            </a:r>
            <a:endParaRPr sz="1300">
              <a:solidFill>
                <a:srgbClr val="FFFFFF"/>
              </a:solidFill>
              <a:latin typeface="Lato"/>
              <a:ea typeface="Lato"/>
              <a:cs typeface="Lato"/>
              <a:sym typeface="Lato"/>
            </a:endParaRPr>
          </a:p>
          <a:p>
            <a:pPr indent="-311150" lvl="0" marL="457200" rtl="0">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What skills/roles will you need? e.g. Graphic Artist, Programmer, etc.</a:t>
            </a:r>
            <a:endParaRPr sz="1300">
              <a:solidFill>
                <a:srgbClr val="FFFFFF"/>
              </a:solidFill>
              <a:latin typeface="Lato"/>
              <a:ea typeface="Lato"/>
              <a:cs typeface="Lato"/>
              <a:sym typeface="Lato"/>
            </a:endParaRPr>
          </a:p>
          <a:p>
            <a:pPr indent="0" lvl="0" marL="0" rtl="0">
              <a:spcBef>
                <a:spcPts val="0"/>
              </a:spcBef>
              <a:spcAft>
                <a:spcPts val="0"/>
              </a:spcAft>
              <a:buNone/>
            </a:pPr>
            <a:r>
              <a:t/>
            </a:r>
            <a:endParaRPr sz="1300">
              <a:solidFill>
                <a:srgbClr val="FFFFFF"/>
              </a:solidFill>
              <a:latin typeface="Lato"/>
              <a:ea typeface="Lato"/>
              <a:cs typeface="Lato"/>
              <a:sym typeface="Lato"/>
            </a:endParaRPr>
          </a:p>
          <a:p>
            <a:pPr indent="-311150" lvl="0" marL="457200" rtl="0">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If you lack the skills or personnel, how will you source assets?</a:t>
            </a:r>
            <a:endParaRPr sz="1300">
              <a:solidFill>
                <a:srgbClr val="FFFFFF"/>
              </a:solidFill>
              <a:latin typeface="Lato"/>
              <a:ea typeface="Lato"/>
              <a:cs typeface="Lato"/>
              <a:sym typeface="Lato"/>
            </a:endParaRPr>
          </a:p>
          <a:p>
            <a:pPr indent="0" lvl="0" marL="0" rtl="0">
              <a:spcBef>
                <a:spcPts val="0"/>
              </a:spcBef>
              <a:spcAft>
                <a:spcPts val="0"/>
              </a:spcAft>
              <a:buNone/>
            </a:pPr>
            <a:r>
              <a:t/>
            </a:r>
            <a:endParaRPr sz="1300">
              <a:solidFill>
                <a:srgbClr val="FFFFFF"/>
              </a:solidFill>
              <a:latin typeface="Lato"/>
              <a:ea typeface="Lato"/>
              <a:cs typeface="Lato"/>
              <a:sym typeface="Lato"/>
            </a:endParaRPr>
          </a:p>
          <a:p>
            <a:pPr indent="-311150" lvl="0" marL="457200" rtl="0">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Start exploring and creating prototypes</a:t>
            </a:r>
            <a:endParaRPr sz="1300">
              <a:solidFill>
                <a:srgbClr val="FFFFFF"/>
              </a:solidFill>
              <a:latin typeface="Lato"/>
              <a:ea typeface="Lato"/>
              <a:cs typeface="Lato"/>
              <a:sym typeface="Lato"/>
            </a:endParaRPr>
          </a:p>
        </p:txBody>
      </p:sp>
      <p:sp>
        <p:nvSpPr>
          <p:cNvPr id="152" name="Shape 152"/>
          <p:cNvSpPr txBox="1"/>
          <p:nvPr/>
        </p:nvSpPr>
        <p:spPr>
          <a:xfrm>
            <a:off x="5105400" y="1537450"/>
            <a:ext cx="1934100" cy="1600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Implementation</a:t>
            </a:r>
            <a:endParaRPr>
              <a:solidFill>
                <a:srgbClr val="FFFFFF"/>
              </a:solidFill>
              <a:latin typeface="Lato"/>
              <a:ea typeface="Lato"/>
              <a:cs typeface="Lato"/>
              <a:sym typeface="Lato"/>
            </a:endParaRPr>
          </a:p>
          <a:p>
            <a:pPr indent="0" lvl="0" marL="0" rtl="0">
              <a:spcBef>
                <a:spcPts val="0"/>
              </a:spcBef>
              <a:spcAft>
                <a:spcPts val="0"/>
              </a:spcAft>
              <a:buNone/>
            </a:pPr>
            <a:r>
              <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Building overall game arch. and moving into details from there.</a:t>
            </a:r>
            <a:endParaRPr>
              <a:solidFill>
                <a:srgbClr val="FFFFFF"/>
              </a:solidFill>
              <a:latin typeface="Lato"/>
              <a:ea typeface="Lato"/>
              <a:cs typeface="Lato"/>
              <a:sym typeface="Lato"/>
            </a:endParaRPr>
          </a:p>
        </p:txBody>
      </p:sp>
      <p:sp>
        <p:nvSpPr>
          <p:cNvPr id="153" name="Shape 153"/>
          <p:cNvSpPr txBox="1"/>
          <p:nvPr/>
        </p:nvSpPr>
        <p:spPr>
          <a:xfrm>
            <a:off x="7115175" y="1537450"/>
            <a:ext cx="1859100" cy="1600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Fix technical problems, add finishing touches, effects</a:t>
            </a:r>
            <a:endParaRPr>
              <a:solidFill>
                <a:srgbClr val="FFFFFF"/>
              </a:solidFill>
              <a:latin typeface="Lato"/>
              <a:ea typeface="Lato"/>
              <a:cs typeface="Lato"/>
              <a:sym typeface="Lato"/>
            </a:endParaRPr>
          </a:p>
          <a:p>
            <a:pPr indent="0" lvl="0" marL="0" rtl="0">
              <a:spcBef>
                <a:spcPts val="0"/>
              </a:spcBef>
              <a:spcAft>
                <a:spcPts val="0"/>
              </a:spcAft>
              <a:buNone/>
            </a:pPr>
            <a:r>
              <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“tweaking variables”</a:t>
            </a:r>
            <a:endParaRPr>
              <a:solidFill>
                <a:srgbClr val="FFFFFF"/>
              </a:solidFill>
              <a:latin typeface="Lato"/>
              <a:ea typeface="Lato"/>
              <a:cs typeface="Lato"/>
              <a:sym typeface="Lato"/>
            </a:endParaRPr>
          </a:p>
        </p:txBody>
      </p:sp>
      <p:sp>
        <p:nvSpPr>
          <p:cNvPr id="154" name="Shape 154"/>
          <p:cNvSpPr txBox="1"/>
          <p:nvPr/>
        </p:nvSpPr>
        <p:spPr>
          <a:xfrm rot="-5400000">
            <a:off x="-1752750" y="1785275"/>
            <a:ext cx="5080200" cy="157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Geo"/>
                <a:ea typeface="Geo"/>
                <a:cs typeface="Geo"/>
                <a:sym typeface="Geo"/>
              </a:rPr>
              <a:t>review</a:t>
            </a:r>
            <a:endParaRPr sz="12000">
              <a:solidFill>
                <a:srgbClr val="FFFFFF"/>
              </a:solidFill>
              <a:latin typeface="Geo"/>
              <a:ea typeface="Geo"/>
              <a:cs typeface="Geo"/>
              <a:sym typeface="Ge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29" name="Shape 329"/>
        <p:cNvGrpSpPr/>
        <p:nvPr/>
      </p:nvGrpSpPr>
      <p:grpSpPr>
        <a:xfrm>
          <a:off x="0" y="0"/>
          <a:ext cx="0" cy="0"/>
          <a:chOff x="0" y="0"/>
          <a:chExt cx="0" cy="0"/>
        </a:xfrm>
      </p:grpSpPr>
      <p:sp>
        <p:nvSpPr>
          <p:cNvPr id="330" name="Shape 3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pic>
        <p:nvPicPr>
          <p:cNvPr id="331" name="Shape 331"/>
          <p:cNvPicPr preferRelativeResize="0"/>
          <p:nvPr/>
        </p:nvPicPr>
        <p:blipFill rotWithShape="1">
          <a:blip r:embed="rId3">
            <a:alphaModFix/>
          </a:blip>
          <a:srcRect b="4148" l="2386" r="3645" t="3250"/>
          <a:stretch/>
        </p:blipFill>
        <p:spPr>
          <a:xfrm>
            <a:off x="4690925" y="899900"/>
            <a:ext cx="4319850" cy="4243600"/>
          </a:xfrm>
          <a:prstGeom prst="rect">
            <a:avLst/>
          </a:prstGeom>
          <a:noFill/>
          <a:ln>
            <a:noFill/>
          </a:ln>
        </p:spPr>
      </p:pic>
      <p:sp>
        <p:nvSpPr>
          <p:cNvPr id="332" name="Shape 332"/>
          <p:cNvSpPr txBox="1"/>
          <p:nvPr>
            <p:ph idx="1" type="body"/>
          </p:nvPr>
        </p:nvSpPr>
        <p:spPr>
          <a:xfrm>
            <a:off x="457200" y="1200150"/>
            <a:ext cx="40434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solidFill>
                  <a:srgbClr val="FFFFFF"/>
                </a:solidFill>
              </a:rPr>
              <a:t>**RING RING**</a:t>
            </a:r>
            <a:endParaRPr>
              <a:solidFill>
                <a:srgbClr val="FFFFFF"/>
              </a:solidFill>
            </a:endParaRPr>
          </a:p>
          <a:p>
            <a:pPr indent="0" lvl="0" marL="0" rtl="0" algn="ctr">
              <a:spcBef>
                <a:spcPts val="600"/>
              </a:spcBef>
              <a:spcAft>
                <a:spcPts val="0"/>
              </a:spcAft>
              <a:buNone/>
            </a:pPr>
            <a:r>
              <a:t/>
            </a:r>
            <a:endParaRPr>
              <a:solidFill>
                <a:srgbClr val="FFFFFF"/>
              </a:solidFill>
            </a:endParaRPr>
          </a:p>
          <a:p>
            <a:pPr indent="0" lvl="0" marL="0" rtl="0" algn="ctr">
              <a:spcBef>
                <a:spcPts val="600"/>
              </a:spcBef>
              <a:spcAft>
                <a:spcPts val="0"/>
              </a:spcAft>
              <a:buNone/>
            </a:pPr>
            <a:r>
              <a:rPr b="1" lang="en">
                <a:solidFill>
                  <a:srgbClr val="FFFFFF"/>
                </a:solidFill>
              </a:rPr>
              <a:t>A MESSAGE FROM </a:t>
            </a:r>
            <a:endParaRPr b="1">
              <a:solidFill>
                <a:srgbClr val="FFFFFF"/>
              </a:solidFill>
            </a:endParaRPr>
          </a:p>
          <a:p>
            <a:pPr indent="0" lvl="0" marL="0" algn="ctr">
              <a:spcBef>
                <a:spcPts val="600"/>
              </a:spcBef>
              <a:spcAft>
                <a:spcPts val="0"/>
              </a:spcAft>
              <a:buNone/>
            </a:pPr>
            <a:r>
              <a:rPr b="1" lang="en">
                <a:solidFill>
                  <a:srgbClr val="FFFFFF"/>
                </a:solidFill>
              </a:rPr>
              <a:t>THE PUBLISHER</a:t>
            </a:r>
            <a:endParaRPr b="1">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36" name="Shape 336"/>
        <p:cNvGrpSpPr/>
        <p:nvPr/>
      </p:nvGrpSpPr>
      <p:grpSpPr>
        <a:xfrm>
          <a:off x="0" y="0"/>
          <a:ext cx="0" cy="0"/>
          <a:chOff x="0" y="0"/>
          <a:chExt cx="0" cy="0"/>
        </a:xfrm>
      </p:grpSpPr>
      <p:pic>
        <p:nvPicPr>
          <p:cNvPr id="337" name="Shape 337"/>
          <p:cNvPicPr preferRelativeResize="0"/>
          <p:nvPr/>
        </p:nvPicPr>
        <p:blipFill>
          <a:blip r:embed="rId3">
            <a:alphaModFix/>
          </a:blip>
          <a:stretch>
            <a:fillRect/>
          </a:stretch>
        </p:blipFill>
        <p:spPr>
          <a:xfrm>
            <a:off x="2421745" y="0"/>
            <a:ext cx="6722259" cy="5143499"/>
          </a:xfrm>
          <a:prstGeom prst="rect">
            <a:avLst/>
          </a:prstGeom>
          <a:noFill/>
          <a:ln>
            <a:noFill/>
          </a:ln>
        </p:spPr>
      </p:pic>
      <p:sp>
        <p:nvSpPr>
          <p:cNvPr id="338" name="Shape 338"/>
          <p:cNvSpPr txBox="1"/>
          <p:nvPr>
            <p:ph idx="1" type="body"/>
          </p:nvPr>
        </p:nvSpPr>
        <p:spPr>
          <a:xfrm>
            <a:off x="661575" y="1324000"/>
            <a:ext cx="43248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sz="3600"/>
              <a:t>WE’RE GOING MOBILE</a:t>
            </a:r>
            <a:endParaRPr b="1"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171575" y="0"/>
            <a:ext cx="7715251" cy="5143501"/>
          </a:xfrm>
          <a:prstGeom prst="rect">
            <a:avLst/>
          </a:prstGeom>
          <a:noFill/>
          <a:ln>
            <a:noFill/>
          </a:ln>
        </p:spPr>
      </p:pic>
      <p:sp>
        <p:nvSpPr>
          <p:cNvPr id="344" name="Shape 3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647275" y="3046100"/>
            <a:ext cx="6679500" cy="951600"/>
          </a:xfrm>
          <a:prstGeom prst="rect">
            <a:avLst/>
          </a:prstGeom>
          <a:solidFill>
            <a:srgbClr val="000000">
              <a:alpha val="711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txBox="1"/>
          <p:nvPr>
            <p:ph idx="1" type="body"/>
          </p:nvPr>
        </p:nvSpPr>
        <p:spPr>
          <a:xfrm>
            <a:off x="685800" y="2989175"/>
            <a:ext cx="8229600" cy="15972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4800"/>
              <a:t>OH YEAH, MOBILE F2P</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50" name="Shape 350"/>
        <p:cNvGrpSpPr/>
        <p:nvPr/>
      </p:nvGrpSpPr>
      <p:grpSpPr>
        <a:xfrm>
          <a:off x="0" y="0"/>
          <a:ext cx="0" cy="0"/>
          <a:chOff x="0" y="0"/>
          <a:chExt cx="0" cy="0"/>
        </a:xfrm>
      </p:grpSpPr>
      <p:sp>
        <p:nvSpPr>
          <p:cNvPr id="351" name="Shape 35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20 minutes</a:t>
            </a:r>
            <a:endParaRPr/>
          </a:p>
        </p:txBody>
      </p:sp>
      <p:sp>
        <p:nvSpPr>
          <p:cNvPr id="352" name="Shape 35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56" name="Shape 356"/>
        <p:cNvGrpSpPr/>
        <p:nvPr/>
      </p:nvGrpSpPr>
      <p:grpSpPr>
        <a:xfrm>
          <a:off x="0" y="0"/>
          <a:ext cx="0" cy="0"/>
          <a:chOff x="0" y="0"/>
          <a:chExt cx="0" cy="0"/>
        </a:xfrm>
      </p:grpSpPr>
      <p:sp>
        <p:nvSpPr>
          <p:cNvPr id="357" name="Shape 357"/>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pic>
        <p:nvPicPr>
          <p:cNvPr id="359" name="Shape 359"/>
          <p:cNvPicPr preferRelativeResize="0"/>
          <p:nvPr/>
        </p:nvPicPr>
        <p:blipFill>
          <a:blip r:embed="rId3">
            <a:alphaModFix/>
          </a:blip>
          <a:stretch>
            <a:fillRect/>
          </a:stretch>
        </p:blipFill>
        <p:spPr>
          <a:xfrm>
            <a:off x="326561" y="0"/>
            <a:ext cx="8817429"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63" name="Shape 363"/>
        <p:cNvGrpSpPr/>
        <p:nvPr/>
      </p:nvGrpSpPr>
      <p:grpSpPr>
        <a:xfrm>
          <a:off x="0" y="0"/>
          <a:ext cx="0" cy="0"/>
          <a:chOff x="0" y="0"/>
          <a:chExt cx="0" cy="0"/>
        </a:xfrm>
      </p:grpSpPr>
      <p:sp>
        <p:nvSpPr>
          <p:cNvPr id="364" name="Shape 364"/>
          <p:cNvSpPr txBox="1"/>
          <p:nvPr>
            <p:ph type="ctrTitle"/>
          </p:nvPr>
        </p:nvSpPr>
        <p:spPr>
          <a:xfrm>
            <a:off x="685800" y="961583"/>
            <a:ext cx="7772400" cy="2315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Please collect your “pink slips” and rearrange yourselves into new groups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68" name="Shape 368"/>
        <p:cNvGrpSpPr/>
        <p:nvPr/>
      </p:nvGrpSpPr>
      <p:grpSpPr>
        <a:xfrm>
          <a:off x="0" y="0"/>
          <a:ext cx="0" cy="0"/>
          <a:chOff x="0" y="0"/>
          <a:chExt cx="0" cy="0"/>
        </a:xfrm>
      </p:grpSpPr>
      <p:sp>
        <p:nvSpPr>
          <p:cNvPr id="369" name="Shape 3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370" name="Shape 370"/>
          <p:cNvPicPr preferRelativeResize="0"/>
          <p:nvPr/>
        </p:nvPicPr>
        <p:blipFill rotWithShape="1">
          <a:blip r:embed="rId3">
            <a:alphaModFix/>
          </a:blip>
          <a:srcRect b="4148" l="2386" r="3645" t="3250"/>
          <a:stretch/>
        </p:blipFill>
        <p:spPr>
          <a:xfrm>
            <a:off x="4690925" y="899900"/>
            <a:ext cx="4319850" cy="4243600"/>
          </a:xfrm>
          <a:prstGeom prst="rect">
            <a:avLst/>
          </a:prstGeom>
          <a:noFill/>
          <a:ln>
            <a:noFill/>
          </a:ln>
        </p:spPr>
      </p:pic>
      <p:sp>
        <p:nvSpPr>
          <p:cNvPr id="371" name="Shape 371"/>
          <p:cNvSpPr txBox="1"/>
          <p:nvPr>
            <p:ph idx="1" type="body"/>
          </p:nvPr>
        </p:nvSpPr>
        <p:spPr>
          <a:xfrm>
            <a:off x="266425" y="1200150"/>
            <a:ext cx="44244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3600">
                <a:solidFill>
                  <a:srgbClr val="FFFFFF"/>
                </a:solidFill>
              </a:rPr>
              <a:t>“We’re completely rebooting this thing!”</a:t>
            </a:r>
            <a:endParaRPr sz="3600">
              <a:solidFill>
                <a:srgbClr val="FFFFFF"/>
              </a:solidFill>
            </a:endParaRPr>
          </a:p>
          <a:p>
            <a:pPr indent="0" lvl="0" marL="0" rtl="0" algn="ctr">
              <a:spcBef>
                <a:spcPts val="600"/>
              </a:spcBef>
              <a:spcAft>
                <a:spcPts val="0"/>
              </a:spcAft>
              <a:buNone/>
            </a:pPr>
            <a:r>
              <a:rPr lang="en">
                <a:solidFill>
                  <a:srgbClr val="FFFFFF"/>
                </a:solidFill>
              </a:rPr>
              <a:t>-Publisher</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75" name="Shape 375"/>
        <p:cNvGrpSpPr/>
        <p:nvPr/>
      </p:nvGrpSpPr>
      <p:grpSpPr>
        <a:xfrm>
          <a:off x="0" y="0"/>
          <a:ext cx="0" cy="0"/>
          <a:chOff x="0" y="0"/>
          <a:chExt cx="0" cy="0"/>
        </a:xfrm>
      </p:grpSpPr>
      <p:sp>
        <p:nvSpPr>
          <p:cNvPr id="376" name="Shape 3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pic>
        <p:nvPicPr>
          <p:cNvPr id="377" name="Shape 377"/>
          <p:cNvPicPr preferRelativeResize="0"/>
          <p:nvPr/>
        </p:nvPicPr>
        <p:blipFill rotWithShape="1">
          <a:blip r:embed="rId3">
            <a:alphaModFix/>
          </a:blip>
          <a:srcRect b="4148" l="2386" r="3645" t="3250"/>
          <a:stretch/>
        </p:blipFill>
        <p:spPr>
          <a:xfrm>
            <a:off x="4690925" y="899900"/>
            <a:ext cx="4319850" cy="4243600"/>
          </a:xfrm>
          <a:prstGeom prst="rect">
            <a:avLst/>
          </a:prstGeom>
          <a:noFill/>
          <a:ln>
            <a:noFill/>
          </a:ln>
        </p:spPr>
      </p:pic>
      <p:sp>
        <p:nvSpPr>
          <p:cNvPr id="378" name="Shape 378"/>
          <p:cNvSpPr txBox="1"/>
          <p:nvPr>
            <p:ph idx="1" type="body"/>
          </p:nvPr>
        </p:nvSpPr>
        <p:spPr>
          <a:xfrm>
            <a:off x="266425" y="1200150"/>
            <a:ext cx="44244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3600">
                <a:solidFill>
                  <a:srgbClr val="FFFFFF"/>
                </a:solidFill>
              </a:rPr>
              <a:t>“We’re going VR!”</a:t>
            </a:r>
            <a:endParaRPr sz="3600">
              <a:solidFill>
                <a:srgbClr val="FFFFFF"/>
              </a:solidFill>
            </a:endParaRPr>
          </a:p>
          <a:p>
            <a:pPr indent="0" lvl="0" marL="0" rtl="0" algn="ctr">
              <a:spcBef>
                <a:spcPts val="600"/>
              </a:spcBef>
              <a:spcAft>
                <a:spcPts val="0"/>
              </a:spcAft>
              <a:buNone/>
            </a:pPr>
            <a:r>
              <a:rPr lang="en">
                <a:solidFill>
                  <a:srgbClr val="FFFFFF"/>
                </a:solidFill>
              </a:rPr>
              <a:t>-Publisher</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82" name="Shape 382"/>
        <p:cNvGrpSpPr/>
        <p:nvPr/>
      </p:nvGrpSpPr>
      <p:grpSpPr>
        <a:xfrm>
          <a:off x="0" y="0"/>
          <a:ext cx="0" cy="0"/>
          <a:chOff x="0" y="0"/>
          <a:chExt cx="0" cy="0"/>
        </a:xfrm>
      </p:grpSpPr>
      <p:sp>
        <p:nvSpPr>
          <p:cNvPr id="383" name="Shape 383"/>
          <p:cNvSpPr txBox="1"/>
          <p:nvPr>
            <p:ph idx="1" type="body"/>
          </p:nvPr>
        </p:nvSpPr>
        <p:spPr>
          <a:xfrm>
            <a:off x="457200" y="1200150"/>
            <a:ext cx="8487000" cy="3725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How do players interact with the game?</a:t>
            </a:r>
            <a:endParaRPr/>
          </a:p>
          <a:p>
            <a:pPr indent="-419100" lvl="0" marL="457200" rtl="0">
              <a:spcBef>
                <a:spcPts val="0"/>
              </a:spcBef>
              <a:spcAft>
                <a:spcPts val="0"/>
              </a:spcAft>
              <a:buSzPts val="3000"/>
              <a:buChar char="●"/>
            </a:pPr>
            <a:r>
              <a:rPr lang="en"/>
              <a:t>How do players interact with each other?</a:t>
            </a:r>
            <a:endParaRPr/>
          </a:p>
          <a:p>
            <a:pPr indent="-419100" lvl="0" marL="457200" rtl="0">
              <a:spcBef>
                <a:spcPts val="0"/>
              </a:spcBef>
              <a:spcAft>
                <a:spcPts val="0"/>
              </a:spcAft>
              <a:buSzPts val="3000"/>
              <a:buChar char="●"/>
            </a:pPr>
            <a:r>
              <a:rPr lang="en"/>
              <a:t>How can players help each other (cooperation)?</a:t>
            </a:r>
            <a:endParaRPr/>
          </a:p>
          <a:p>
            <a:pPr indent="-419100" lvl="0" marL="457200" rtl="0">
              <a:spcBef>
                <a:spcPts val="0"/>
              </a:spcBef>
              <a:spcAft>
                <a:spcPts val="0"/>
              </a:spcAft>
              <a:buSzPts val="3000"/>
              <a:buChar char="●"/>
            </a:pPr>
            <a:r>
              <a:rPr lang="en"/>
              <a:t>How can players hurt each other (competition)?</a:t>
            </a:r>
            <a:endParaRPr/>
          </a:p>
        </p:txBody>
      </p:sp>
      <p:sp>
        <p:nvSpPr>
          <p:cNvPr id="384" name="Shape 3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Group Exercise #1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88" name="Shape 388"/>
        <p:cNvGrpSpPr/>
        <p:nvPr/>
      </p:nvGrpSpPr>
      <p:grpSpPr>
        <a:xfrm>
          <a:off x="0" y="0"/>
          <a:ext cx="0" cy="0"/>
          <a:chOff x="0" y="0"/>
          <a:chExt cx="0" cy="0"/>
        </a:xfrm>
      </p:grpSpPr>
      <p:sp>
        <p:nvSpPr>
          <p:cNvPr id="389" name="Shape 389"/>
          <p:cNvSpPr txBox="1"/>
          <p:nvPr>
            <p:ph type="ctrTitle"/>
          </p:nvPr>
        </p:nvSpPr>
        <p:spPr>
          <a:xfrm>
            <a:off x="685800" y="1227452"/>
            <a:ext cx="7772400" cy="1515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many of you like your studio’s game?</a:t>
            </a:r>
            <a:endParaRPr/>
          </a:p>
        </p:txBody>
      </p:sp>
      <p:sp>
        <p:nvSpPr>
          <p:cNvPr id="390" name="Shape 39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58" name="Shape 158"/>
        <p:cNvGrpSpPr/>
        <p:nvPr/>
      </p:nvGrpSpPr>
      <p:grpSpPr>
        <a:xfrm>
          <a:off x="0" y="0"/>
          <a:ext cx="0" cy="0"/>
          <a:chOff x="0" y="0"/>
          <a:chExt cx="0" cy="0"/>
        </a:xfrm>
      </p:grpSpPr>
      <p:sp>
        <p:nvSpPr>
          <p:cNvPr id="159" name="Shape 159"/>
          <p:cNvSpPr txBox="1"/>
          <p:nvPr>
            <p:ph type="title"/>
          </p:nvPr>
        </p:nvSpPr>
        <p:spPr>
          <a:xfrm>
            <a:off x="609600" y="673175"/>
            <a:ext cx="5256600" cy="10989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rPr b="0" lang="en" sz="7200">
                <a:latin typeface="Geo"/>
                <a:ea typeface="Geo"/>
                <a:cs typeface="Geo"/>
                <a:sym typeface="Geo"/>
              </a:rPr>
              <a:t>ASSIGNMENT</a:t>
            </a:r>
            <a:endParaRPr b="0" sz="3000"/>
          </a:p>
        </p:txBody>
      </p:sp>
      <p:sp>
        <p:nvSpPr>
          <p:cNvPr id="160" name="Shape 160"/>
          <p:cNvSpPr txBox="1"/>
          <p:nvPr>
            <p:ph idx="1" type="body"/>
          </p:nvPr>
        </p:nvSpPr>
        <p:spPr>
          <a:xfrm>
            <a:off x="743975" y="1753475"/>
            <a:ext cx="1693200" cy="2376000"/>
          </a:xfrm>
          <a:prstGeom prst="rect">
            <a:avLst/>
          </a:prstGeom>
        </p:spPr>
        <p:txBody>
          <a:bodyPr anchorCtr="0" anchor="b" bIns="91425" lIns="91425" spcFirstLastPara="1" rIns="91425" wrap="square" tIns="91425">
            <a:noAutofit/>
          </a:bodyPr>
          <a:lstStyle/>
          <a:p>
            <a:pPr indent="0" lvl="0" marL="0" rtl="0">
              <a:spcBef>
                <a:spcPts val="600"/>
              </a:spcBef>
              <a:spcAft>
                <a:spcPts val="0"/>
              </a:spcAft>
              <a:buNone/>
            </a:pPr>
            <a:r>
              <a:rPr lang="en">
                <a:latin typeface="Iceland"/>
                <a:ea typeface="Iceland"/>
                <a:cs typeface="Iceland"/>
                <a:sym typeface="Iceland"/>
              </a:rPr>
              <a:t>Reading</a:t>
            </a:r>
            <a:r>
              <a:rPr lang="en">
                <a:solidFill>
                  <a:srgbClr val="FFFFFF"/>
                </a:solidFill>
                <a:latin typeface="Iceland"/>
                <a:ea typeface="Iceland"/>
                <a:cs typeface="Iceland"/>
                <a:sym typeface="Iceland"/>
              </a:rPr>
              <a:t>:</a:t>
            </a:r>
            <a:endParaRPr>
              <a:solidFill>
                <a:srgbClr val="FFFFFF"/>
              </a:solidFill>
              <a:latin typeface="Iceland"/>
              <a:ea typeface="Iceland"/>
              <a:cs typeface="Iceland"/>
              <a:sym typeface="Iceland"/>
            </a:endParaRPr>
          </a:p>
          <a:p>
            <a:pPr indent="0" lvl="0" marL="0" rtl="0">
              <a:spcBef>
                <a:spcPts val="600"/>
              </a:spcBef>
              <a:spcAft>
                <a:spcPts val="0"/>
              </a:spcAft>
              <a:buNone/>
            </a:pPr>
            <a:r>
              <a:t/>
            </a:r>
            <a:endParaRPr>
              <a:solidFill>
                <a:srgbClr val="FFFFFF"/>
              </a:solidFill>
              <a:latin typeface="Iceland"/>
              <a:ea typeface="Iceland"/>
              <a:cs typeface="Iceland"/>
              <a:sym typeface="Iceland"/>
            </a:endParaRPr>
          </a:p>
          <a:p>
            <a:pPr indent="0" lvl="0" marL="0" rtl="0">
              <a:spcBef>
                <a:spcPts val="600"/>
              </a:spcBef>
              <a:spcAft>
                <a:spcPts val="0"/>
              </a:spcAft>
              <a:buNone/>
            </a:pPr>
            <a:r>
              <a:rPr lang="en">
                <a:solidFill>
                  <a:srgbClr val="FFFFFF"/>
                </a:solidFill>
                <a:latin typeface="Iceland"/>
                <a:ea typeface="Iceland"/>
                <a:cs typeface="Iceland"/>
                <a:sym typeface="Iceland"/>
              </a:rPr>
              <a:t>RR1:</a:t>
            </a:r>
            <a:endParaRPr>
              <a:solidFill>
                <a:srgbClr val="FFFFFF"/>
              </a:solidFill>
              <a:latin typeface="Iceland"/>
              <a:ea typeface="Iceland"/>
              <a:cs typeface="Iceland"/>
              <a:sym typeface="Iceland"/>
            </a:endParaRPr>
          </a:p>
          <a:p>
            <a:pPr indent="0" lvl="0" marL="0" rtl="0">
              <a:spcBef>
                <a:spcPts val="600"/>
              </a:spcBef>
              <a:spcAft>
                <a:spcPts val="0"/>
              </a:spcAft>
              <a:buClr>
                <a:srgbClr val="000000"/>
              </a:buClr>
              <a:buSzPts val="1100"/>
              <a:buFont typeface="Arial"/>
              <a:buNone/>
            </a:pPr>
            <a:r>
              <a:t/>
            </a:r>
            <a:endParaRPr>
              <a:solidFill>
                <a:srgbClr val="FFFFFF"/>
              </a:solidFill>
              <a:latin typeface="Iceland"/>
              <a:ea typeface="Iceland"/>
              <a:cs typeface="Iceland"/>
              <a:sym typeface="Iceland"/>
            </a:endParaRPr>
          </a:p>
        </p:txBody>
      </p:sp>
      <p:pic>
        <p:nvPicPr>
          <p:cNvPr descr="mario.gif.gif" id="161" name="Shape 161"/>
          <p:cNvPicPr preferRelativeResize="0"/>
          <p:nvPr/>
        </p:nvPicPr>
        <p:blipFill>
          <a:blip r:embed="rId3">
            <a:alphaModFix/>
          </a:blip>
          <a:stretch>
            <a:fillRect/>
          </a:stretch>
        </p:blipFill>
        <p:spPr>
          <a:xfrm>
            <a:off x="5713800" y="889600"/>
            <a:ext cx="2678575" cy="2678575"/>
          </a:xfrm>
          <a:prstGeom prst="rect">
            <a:avLst/>
          </a:prstGeom>
          <a:noFill/>
          <a:ln>
            <a:noFill/>
          </a:ln>
        </p:spPr>
      </p:pic>
      <p:sp>
        <p:nvSpPr>
          <p:cNvPr id="162" name="Shape 162"/>
          <p:cNvSpPr txBox="1"/>
          <p:nvPr/>
        </p:nvSpPr>
        <p:spPr>
          <a:xfrm>
            <a:off x="405150" y="3962400"/>
            <a:ext cx="83337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800">
              <a:solidFill>
                <a:srgbClr val="6AA84F"/>
              </a:solidFill>
              <a:latin typeface="Lato"/>
              <a:ea typeface="Lato"/>
              <a:cs typeface="Lato"/>
              <a:sym typeface="Lato"/>
            </a:endParaRPr>
          </a:p>
        </p:txBody>
      </p:sp>
      <p:sp>
        <p:nvSpPr>
          <p:cNvPr id="163" name="Shape 163"/>
          <p:cNvSpPr txBox="1"/>
          <p:nvPr/>
        </p:nvSpPr>
        <p:spPr>
          <a:xfrm>
            <a:off x="2129225" y="1808550"/>
            <a:ext cx="3386100" cy="13596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FFFFFF"/>
                </a:solidFill>
                <a:latin typeface="Iceland"/>
                <a:ea typeface="Iceland"/>
                <a:cs typeface="Iceland"/>
                <a:sym typeface="Iceland"/>
              </a:rPr>
              <a:t>Rogers: Ch1/Who Makes This Stuff?</a:t>
            </a:r>
            <a:endParaRPr sz="3000">
              <a:solidFill>
                <a:srgbClr val="FFFFFF"/>
              </a:solidFill>
              <a:latin typeface="Iceland"/>
              <a:ea typeface="Iceland"/>
              <a:cs typeface="Iceland"/>
              <a:sym typeface="Iceland"/>
            </a:endParaRPr>
          </a:p>
          <a:p>
            <a:pPr indent="0" lvl="0" marL="0" rtl="0">
              <a:spcBef>
                <a:spcPts val="600"/>
              </a:spcBef>
              <a:spcAft>
                <a:spcPts val="0"/>
              </a:spcAft>
              <a:buNone/>
            </a:pPr>
            <a:r>
              <a:t/>
            </a:r>
            <a:endParaRPr sz="3000">
              <a:solidFill>
                <a:srgbClr val="FFFFFF"/>
              </a:solidFill>
              <a:latin typeface="Iceland"/>
              <a:ea typeface="Iceland"/>
              <a:cs typeface="Iceland"/>
              <a:sym typeface="Iceland"/>
            </a:endParaRPr>
          </a:p>
        </p:txBody>
      </p:sp>
      <p:sp>
        <p:nvSpPr>
          <p:cNvPr id="164" name="Shape 164"/>
          <p:cNvSpPr txBox="1"/>
          <p:nvPr/>
        </p:nvSpPr>
        <p:spPr>
          <a:xfrm>
            <a:off x="2129225" y="2873175"/>
            <a:ext cx="3386100" cy="20337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solidFill>
                  <a:srgbClr val="FFFFFF"/>
                </a:solidFill>
                <a:latin typeface="Iceland"/>
                <a:ea typeface="Iceland"/>
                <a:cs typeface="Iceland"/>
                <a:sym typeface="Iceland"/>
              </a:rPr>
              <a:t>Write a reaction paper to the reading. min one-page (approx. 300 words) </a:t>
            </a:r>
            <a:endParaRPr sz="3000">
              <a:solidFill>
                <a:srgbClr val="FFFFFF"/>
              </a:solidFill>
              <a:latin typeface="Iceland"/>
              <a:ea typeface="Iceland"/>
              <a:cs typeface="Iceland"/>
              <a:sym typeface="Iceland"/>
            </a:endParaRPr>
          </a:p>
          <a:p>
            <a:pPr indent="0" lvl="0" marL="0" rtl="0">
              <a:spcBef>
                <a:spcPts val="600"/>
              </a:spcBef>
              <a:spcAft>
                <a:spcPts val="0"/>
              </a:spcAft>
              <a:buNone/>
            </a:pPr>
            <a:r>
              <a:t/>
            </a:r>
            <a:endParaRPr sz="3000">
              <a:solidFill>
                <a:srgbClr val="FFFFFF"/>
              </a:solidFill>
              <a:latin typeface="Iceland"/>
              <a:ea typeface="Iceland"/>
              <a:cs typeface="Iceland"/>
              <a:sym typeface="Icela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394" name="Shape 394"/>
        <p:cNvGrpSpPr/>
        <p:nvPr/>
      </p:nvGrpSpPr>
      <p:grpSpPr>
        <a:xfrm>
          <a:off x="0" y="0"/>
          <a:ext cx="0" cy="0"/>
          <a:chOff x="0" y="0"/>
          <a:chExt cx="0" cy="0"/>
        </a:xfrm>
      </p:grpSpPr>
      <p:sp>
        <p:nvSpPr>
          <p:cNvPr id="395" name="Shape 39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txBox="1"/>
          <p:nvPr>
            <p:ph type="ctrTitle"/>
          </p:nvPr>
        </p:nvSpPr>
        <p:spPr>
          <a:xfrm>
            <a:off x="685800" y="1265502"/>
            <a:ext cx="7772400" cy="1477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You can make a game </a:t>
            </a:r>
            <a:endParaRPr/>
          </a:p>
          <a:p>
            <a:pPr indent="0" lvl="0" marL="0">
              <a:spcBef>
                <a:spcPts val="0"/>
              </a:spcBef>
              <a:spcAft>
                <a:spcPts val="0"/>
              </a:spcAft>
              <a:buNone/>
            </a:pPr>
            <a:r>
              <a:rPr lang="en"/>
              <a:t>about anything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HOMEWORK</a:t>
            </a:r>
            <a:endParaRPr/>
          </a:p>
        </p:txBody>
      </p:sp>
      <p:sp>
        <p:nvSpPr>
          <p:cNvPr id="402" name="Shape 40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trike="sngStrike">
                <a:solidFill>
                  <a:srgbClr val="E06666"/>
                </a:solidFill>
              </a:rPr>
              <a:t>Read</a:t>
            </a:r>
            <a:endParaRPr strike="sngStrike">
              <a:solidFill>
                <a:srgbClr val="E06666"/>
              </a:solidFill>
            </a:endParaRPr>
          </a:p>
          <a:p>
            <a:pPr indent="0" lvl="0" marL="0" rtl="0">
              <a:spcBef>
                <a:spcPts val="600"/>
              </a:spcBef>
              <a:spcAft>
                <a:spcPts val="0"/>
              </a:spcAft>
              <a:buNone/>
            </a:pPr>
            <a:r>
              <a:rPr i="1" lang="en" u="sng" strike="sngStrike">
                <a:solidFill>
                  <a:schemeClr val="hlink"/>
                </a:solidFill>
                <a:hlinkClick r:id="rId3"/>
              </a:rPr>
              <a:t>Game Design Workshop</a:t>
            </a:r>
            <a:r>
              <a:rPr lang="en" strike="sngStrike"/>
              <a:t>, Fullerton - Chapter 15</a:t>
            </a:r>
            <a:endParaRPr strike="sngStrike"/>
          </a:p>
          <a:p>
            <a:pPr indent="0" lvl="0" marL="0" rtl="0">
              <a:spcBef>
                <a:spcPts val="600"/>
              </a:spcBef>
              <a:spcAft>
                <a:spcPts val="0"/>
              </a:spcAft>
              <a:buNone/>
            </a:pPr>
            <a:r>
              <a:rPr lang="en" strike="sngStrike"/>
              <a:t>(“Understanding the Game Industry,” p.413-435)</a:t>
            </a:r>
            <a:endParaRPr strike="sngStrike"/>
          </a:p>
          <a:p>
            <a:pPr indent="0" lvl="0" marL="0" rtl="0">
              <a:spcBef>
                <a:spcPts val="600"/>
              </a:spcBef>
              <a:spcAft>
                <a:spcPts val="0"/>
              </a:spcAft>
              <a:buNone/>
            </a:pPr>
            <a:r>
              <a:rPr lang="en" strike="sngStrike">
                <a:solidFill>
                  <a:srgbClr val="E06666"/>
                </a:solidFill>
              </a:rPr>
              <a:t>RR2</a:t>
            </a:r>
            <a:endParaRPr strike="sngStrike">
              <a:solidFill>
                <a:srgbClr val="E06666"/>
              </a:solidFill>
            </a:endParaRPr>
          </a:p>
          <a:p>
            <a:pPr indent="0" lvl="0" marL="0" rtl="0">
              <a:spcBef>
                <a:spcPts val="600"/>
              </a:spcBef>
              <a:spcAft>
                <a:spcPts val="0"/>
              </a:spcAft>
              <a:buNone/>
            </a:pPr>
            <a:r>
              <a:rPr lang="en" strike="sngStrike"/>
              <a:t>One to two page response to reading and lecture. (400 word minimum)</a:t>
            </a:r>
            <a:endParaRPr strike="sngStrike"/>
          </a:p>
          <a:p>
            <a:pPr indent="0" lvl="0" marL="0" rtl="0">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68" name="Shape 168"/>
        <p:cNvGrpSpPr/>
        <p:nvPr/>
      </p:nvGrpSpPr>
      <p:grpSpPr>
        <a:xfrm>
          <a:off x="0" y="0"/>
          <a:ext cx="0" cy="0"/>
          <a:chOff x="0" y="0"/>
          <a:chExt cx="0" cy="0"/>
        </a:xfrm>
      </p:grpSpPr>
      <p:sp>
        <p:nvSpPr>
          <p:cNvPr id="169" name="Shape 16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
                <a:ea typeface="Geo"/>
                <a:cs typeface="Geo"/>
                <a:sym typeface="Geo"/>
              </a:rPr>
              <a:t>Discuss</a:t>
            </a:r>
            <a:r>
              <a:rPr lang="en"/>
              <a:t>!</a:t>
            </a:r>
            <a:endParaRPr>
              <a:latin typeface="Geo"/>
              <a:ea typeface="Geo"/>
              <a:cs typeface="Geo"/>
              <a:sym typeface="Geo"/>
            </a:endParaRPr>
          </a:p>
        </p:txBody>
      </p:sp>
      <p:sp>
        <p:nvSpPr>
          <p:cNvPr id="170" name="Shape 170"/>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74" name="Shape 174"/>
        <p:cNvGrpSpPr/>
        <p:nvPr/>
      </p:nvGrpSpPr>
      <p:grpSpPr>
        <a:xfrm>
          <a:off x="0" y="0"/>
          <a:ext cx="0" cy="0"/>
          <a:chOff x="0" y="0"/>
          <a:chExt cx="0" cy="0"/>
        </a:xfrm>
      </p:grpSpPr>
      <p:sp>
        <p:nvSpPr>
          <p:cNvPr id="175" name="Shape 17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does Rogers </a:t>
            </a:r>
            <a:endParaRPr/>
          </a:p>
          <a:p>
            <a:pPr indent="0" lvl="0" marL="0" rtl="0">
              <a:spcBef>
                <a:spcPts val="0"/>
              </a:spcBef>
              <a:spcAft>
                <a:spcPts val="0"/>
              </a:spcAft>
              <a:buNone/>
            </a:pPr>
            <a:r>
              <a:rPr lang="en"/>
              <a:t>define a game?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80" name="Shape 180"/>
        <p:cNvGrpSpPr/>
        <p:nvPr/>
      </p:nvGrpSpPr>
      <p:grpSpPr>
        <a:xfrm>
          <a:off x="0" y="0"/>
          <a:ext cx="0" cy="0"/>
          <a:chOff x="0" y="0"/>
          <a:chExt cx="0" cy="0"/>
        </a:xfrm>
      </p:grpSpPr>
      <p:sp>
        <p:nvSpPr>
          <p:cNvPr id="181" name="Shape 18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Walking simulators, Visual Novels</a:t>
            </a:r>
            <a:endParaRPr/>
          </a:p>
        </p:txBody>
      </p:sp>
      <p:sp>
        <p:nvSpPr>
          <p:cNvPr id="182" name="Shape 18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Are these games?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descr="The Graveyard is a very short artistic story that you can guide in a small way. Listen to the music and try to feel what the character feels while walking through the graveyard.  There are really just 2 endings to this game. With the first ending you will die after listening to the song while you think about everything you've lost and gone through in your life. The second ending you simply get up from the bench before the song is done and you move on with your life.  This game is simple, but it makes you think at the same time.   If you enjoy this video please stick around and check out some of my others. I will be constantly adding new content for you!" id="189" name="Shape 189" title="THE GRAVEYARD | FULL GAME | ALL ENDINGS (NO COMMENTARY)">
            <a:hlinkClick r:id="rId3"/>
          </p:cNvPr>
          <p:cNvSpPr/>
          <p:nvPr/>
        </p:nvSpPr>
        <p:spPr>
          <a:xfrm>
            <a:off x="1211650" y="0"/>
            <a:ext cx="6858000" cy="5143500"/>
          </a:xfrm>
          <a:prstGeom prst="rect">
            <a:avLst/>
          </a:prstGeom>
          <a:blipFill>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52525"/>
        </a:solidFill>
      </p:bgPr>
    </p:bg>
    <p:spTree>
      <p:nvGrpSpPr>
        <p:cNvPr id="193" name="Shape 193"/>
        <p:cNvGrpSpPr/>
        <p:nvPr/>
      </p:nvGrpSpPr>
      <p:grpSpPr>
        <a:xfrm>
          <a:off x="0" y="0"/>
          <a:ext cx="0" cy="0"/>
          <a:chOff x="0" y="0"/>
          <a:chExt cx="0" cy="0"/>
        </a:xfrm>
      </p:grpSpPr>
      <p:sp>
        <p:nvSpPr>
          <p:cNvPr id="194" name="Shape 194"/>
          <p:cNvSpPr txBox="1"/>
          <p:nvPr>
            <p:ph type="ctrTitle"/>
          </p:nvPr>
        </p:nvSpPr>
        <p:spPr>
          <a:xfrm>
            <a:off x="685800" y="1583350"/>
            <a:ext cx="8458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Rogers say about fun?</a:t>
            </a:r>
            <a:endParaRPr>
              <a:latin typeface="Geo"/>
              <a:ea typeface="Geo"/>
              <a:cs typeface="Geo"/>
              <a:sym typeface="Geo"/>
            </a:endParaRPr>
          </a:p>
        </p:txBody>
      </p:sp>
      <p:sp>
        <p:nvSpPr>
          <p:cNvPr id="195" name="Shape 19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